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40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18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783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615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808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887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810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72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1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51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8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74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91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09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98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09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34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«Звёздочка»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72" y="2779187"/>
            <a:ext cx="5231271" cy="345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91680" y="1844824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младшая группа «Капелька»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57250"/>
            <a:ext cx="77048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57250"/>
            <a:ext cx="79208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57250"/>
            <a:ext cx="78488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0" t="23805" r="19201" b="21935"/>
          <a:stretch/>
        </p:blipFill>
        <p:spPr>
          <a:xfrm>
            <a:off x="1907704" y="548680"/>
            <a:ext cx="511256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532"/>
          <a:stretch/>
        </p:blipFill>
        <p:spPr>
          <a:xfrm>
            <a:off x="611560" y="836712"/>
            <a:ext cx="79563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6"/>
          <a:stretch/>
        </p:blipFill>
        <p:spPr>
          <a:xfrm>
            <a:off x="611560" y="857250"/>
            <a:ext cx="78488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79198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88"/>
          <a:stretch/>
        </p:blipFill>
        <p:spPr>
          <a:xfrm>
            <a:off x="611560" y="836712"/>
            <a:ext cx="79563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5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19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</dc:creator>
  <cp:lastModifiedBy>Star</cp:lastModifiedBy>
  <cp:revision>2</cp:revision>
  <dcterms:created xsi:type="dcterms:W3CDTF">2019-05-13T13:03:12Z</dcterms:created>
  <dcterms:modified xsi:type="dcterms:W3CDTF">2019-05-13T13:26:30Z</dcterms:modified>
</cp:coreProperties>
</file>