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  <p:embeddedFontLst>
    <p:embeddedFont>
      <p:font typeface="CSEDDI+TimesNewRomanPS-BoldItalicMT"/>
      <p:regular r:id="rId41"/>
    </p:embeddedFont>
    <p:embeddedFont>
      <p:font typeface="JLRTGR+TimesNewRomanPS-BoldMT"/>
      <p:regular r:id="rId42"/>
    </p:embeddedFont>
    <p:embeddedFont>
      <p:font typeface="CPBPQB+Calibri"/>
      <p:regular r:id="rId43"/>
    </p:embeddedFont>
    <p:embeddedFont>
      <p:font typeface="COUNTR+ArialMT"/>
      <p:regular r:id="rId4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font" Target="fonts/font1.fntdata" /><Relationship Id="rId42" Type="http://schemas.openxmlformats.org/officeDocument/2006/relationships/font" Target="fonts/font2.fntdata" /><Relationship Id="rId43" Type="http://schemas.openxmlformats.org/officeDocument/2006/relationships/font" Target="fonts/font3.fntdata" /><Relationship Id="rId44" Type="http://schemas.openxmlformats.org/officeDocument/2006/relationships/font" Target="fonts/font4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6500" y="922303"/>
            <a:ext cx="6412189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Министерство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образования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РМ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8245" y="1774800"/>
            <a:ext cx="208508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Портфолио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60078" y="2441320"/>
            <a:ext cx="6086191" cy="1146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CSEDDI+TimesNewRomanPS-BoldItalicMT"/>
                <a:cs typeface="CSEDDI+TimesNewRomanPS-BoldItalicMT"/>
              </a:rPr>
              <a:t>Дарькиной</a:t>
            </a:r>
            <a:r>
              <a:rPr dirty="0" sz="2800" b="1">
                <a:solidFill>
                  <a:srgbClr val="ff0000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SEDDI+TimesNewRomanPS-BoldItalicMT"/>
                <a:cs typeface="CSEDDI+TimesNewRomanPS-BoldItalicMT"/>
              </a:rPr>
              <a:t>Натальи</a:t>
            </a:r>
            <a:r>
              <a:rPr dirty="0" sz="2800" b="1">
                <a:solidFill>
                  <a:srgbClr val="ff0000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SEDDI+TimesNewRomanPS-BoldItalicMT"/>
                <a:cs typeface="CSEDDI+TimesNewRomanPS-BoldItalicMT"/>
              </a:rPr>
              <a:t>Николаевны</a:t>
            </a:r>
          </a:p>
          <a:p>
            <a:pPr marL="1878087" marR="0">
              <a:lnSpc>
                <a:spcPts val="2083"/>
              </a:lnSpc>
              <a:spcBef>
                <a:spcPts val="423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воспитателя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2646" y="3170392"/>
            <a:ext cx="5151812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высшей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квалифицированной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категории</a:t>
            </a:r>
          </a:p>
          <a:p>
            <a:pPr marL="336984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МБДОУ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«Детский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сад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«Звёздочка»</a:t>
            </a:r>
          </a:p>
          <a:p>
            <a:pPr marL="56342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ОП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«Детский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сад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«Ромашка»</a:t>
            </a:r>
          </a:p>
          <a:p>
            <a:pPr marL="12597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Торбеевского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муниципального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района</a:t>
            </a:r>
          </a:p>
          <a:p>
            <a:pPr marL="1004862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Республики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 </a:t>
            </a:r>
            <a:r>
              <a:rPr dirty="0" sz="2000" b="1">
                <a:solidFill>
                  <a:srgbClr val="0000ff"/>
                </a:solidFill>
                <a:latin typeface="CSEDDI+TimesNewRomanPS-BoldItalicMT"/>
                <a:cs typeface="CSEDDI+TimesNewRomanPS-BoldItalicMT"/>
              </a:rPr>
              <a:t>Мордовия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1072" y="490255"/>
            <a:ext cx="8366039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4.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Результаты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участия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воспитанников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конкурсах,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выставках,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турнирах,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соревнованиях,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акциях,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фестивалях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0779" y="562263"/>
            <a:ext cx="675607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5.Наличие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авторских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программ,</a:t>
            </a:r>
          </a:p>
          <a:p>
            <a:pPr marL="897502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методических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пособий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0779" y="562263"/>
            <a:ext cx="675607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5.Наличие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авторских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программ,</a:t>
            </a:r>
          </a:p>
          <a:p>
            <a:pPr marL="897502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методических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пособий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0512" y="634271"/>
            <a:ext cx="8537954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6.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Выступления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на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научно-практических</a:t>
            </a:r>
          </a:p>
          <a:p>
            <a:pPr marL="517525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конференциях,</a:t>
            </a:r>
            <a:r>
              <a:rPr dirty="0" sz="3200" spc="722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семинарах,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секциях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16632" y="674145"/>
            <a:ext cx="740476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7.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Проведение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открытых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занятий,</a:t>
            </a:r>
          </a:p>
          <a:p>
            <a:pPr marL="406598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мастер-классов,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мероприятий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8240" y="706279"/>
            <a:ext cx="6167598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8.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Экспертная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деятельность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0106" y="590423"/>
            <a:ext cx="8594664" cy="2496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2156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9.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Общественно-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педагогическая</a:t>
            </a:r>
          </a:p>
          <a:p>
            <a:pPr marL="731341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активность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педагога: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участие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комиссиях,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педагогических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сообществах,</a:t>
            </a:r>
          </a:p>
          <a:p>
            <a:pPr marL="2098972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жюри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конкурсов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0106" y="590423"/>
            <a:ext cx="8594664" cy="2496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2156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9.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Общественно-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педагогическая</a:t>
            </a:r>
          </a:p>
          <a:p>
            <a:pPr marL="731341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активность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педагога: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участие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комиссиях,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педагогических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сообществах,</a:t>
            </a:r>
          </a:p>
          <a:p>
            <a:pPr marL="2098972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жюри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конкурсов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65271" y="783832"/>
            <a:ext cx="5043396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ff"/>
                </a:solidFill>
                <a:latin typeface="JLRTGR+TimesNewRomanPS-BoldMT"/>
                <a:cs typeface="JLRTGR+TimesNewRomanPS-BoldMT"/>
              </a:rPr>
              <a:t>Общие</a:t>
            </a:r>
            <a:r>
              <a:rPr dirty="0" sz="2800" b="1">
                <a:solidFill>
                  <a:srgbClr val="0000ff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JLRTGR+TimesNewRomanPS-BoldMT"/>
                <a:cs typeface="JLRTGR+TimesNewRomanPS-BoldMT"/>
              </a:rPr>
              <a:t>сведения</a:t>
            </a:r>
            <a:r>
              <a:rPr dirty="0" sz="2800" b="1">
                <a:solidFill>
                  <a:srgbClr val="0000ff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JLRTGR+TimesNewRomanPS-BoldMT"/>
                <a:cs typeface="JLRTGR+TimesNewRomanPS-BoldMT"/>
              </a:rPr>
              <a:t>о</a:t>
            </a:r>
            <a:r>
              <a:rPr dirty="0" sz="2800" b="1">
                <a:solidFill>
                  <a:srgbClr val="0000ff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2800" b="1">
                <a:solidFill>
                  <a:srgbClr val="0000ff"/>
                </a:solidFill>
                <a:latin typeface="JLRTGR+TimesNewRomanPS-BoldMT"/>
                <a:cs typeface="JLRTGR+TimesNewRomanPS-BoldMT"/>
              </a:rPr>
              <a:t>педагоге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975" y="1517214"/>
            <a:ext cx="419544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Ф.И.О:</a:t>
            </a:r>
            <a:r>
              <a:rPr dirty="0" sz="1600" spc="21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Дарькина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Наталья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Николаевна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975" y="1712286"/>
            <a:ext cx="4430701" cy="1238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Дата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рождения:</a:t>
            </a:r>
            <a:r>
              <a:rPr dirty="0" sz="1600" spc="-42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13.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01.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1969года</a:t>
            </a:r>
          </a:p>
          <a:p>
            <a:pPr marL="0" marR="0">
              <a:lnSpc>
                <a:spcPts val="1667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Профессиональное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образование:</a:t>
            </a:r>
            <a:r>
              <a:rPr dirty="0" sz="1600" spc="835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Зубово-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Полянское</a:t>
            </a:r>
            <a:r>
              <a:rPr dirty="0" sz="1600" spc="799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педагогическое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училище</a:t>
            </a:r>
          </a:p>
          <a:p>
            <a:pPr marL="0" marR="0">
              <a:lnSpc>
                <a:spcPts val="16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Мордовской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АССР,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6975" y="2678120"/>
            <a:ext cx="4912386" cy="2223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диплом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ЛТ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№466634.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5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июля1988г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Государственное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образовательное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учреждение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высшего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профессионального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образования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«Мордовский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государственный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университет</a:t>
            </a:r>
          </a:p>
          <a:p>
            <a:pPr marL="5080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им.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Н.П.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Огарева»,</a:t>
            </a:r>
          </a:p>
          <a:p>
            <a:pPr marL="50800" marR="0">
              <a:lnSpc>
                <a:spcPts val="1667"/>
              </a:lnSpc>
              <a:spcBef>
                <a:spcPts val="252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диплом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ВСГ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4352131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12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марта2010г.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Специальность:</a:t>
            </a:r>
            <a:r>
              <a:rPr dirty="0" sz="1600" spc="36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Дошкольное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воспитание»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воспитатель</a:t>
            </a:r>
            <a:r>
              <a:rPr dirty="0" sz="1600" spc="399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детского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сада.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6975" y="4628840"/>
            <a:ext cx="2898065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«Психология»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психолог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преподаватель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spc="-13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психологии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6975" y="5077278"/>
            <a:ext cx="3963187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Занимаемая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должность: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Воспитатель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6975" y="5272350"/>
            <a:ext cx="273920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дошкольного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учреждения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6975" y="5467423"/>
            <a:ext cx="3231474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Общий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трудовой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стаж:</a:t>
            </a:r>
            <a:r>
              <a:rPr dirty="0" sz="1600" spc="-101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32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года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6975" y="5662495"/>
            <a:ext cx="4273466" cy="906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Стаж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педагогической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работы:</a:t>
            </a:r>
            <a:r>
              <a:rPr dirty="0" sz="1600" spc="-75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32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года</a:t>
            </a:r>
          </a:p>
          <a:p>
            <a:pPr marL="0" marR="0">
              <a:lnSpc>
                <a:spcPts val="15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Квалификационная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категория:</a:t>
            </a:r>
            <a:r>
              <a:rPr dirty="0" sz="1600" spc="-74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Высшая</a:t>
            </a:r>
          </a:p>
          <a:p>
            <a:pPr marL="0" marR="0">
              <a:lnSpc>
                <a:spcPts val="15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квалификационная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категория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6975" y="6247711"/>
            <a:ext cx="4238849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Срок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прохождения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0070c0"/>
                </a:solidFill>
                <a:latin typeface="JLRTGR+TimesNewRomanPS-BoldMT"/>
                <a:cs typeface="JLRTGR+TimesNewRomanPS-BoldMT"/>
              </a:rPr>
              <a:t>курсов: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2017,</a:t>
            </a:r>
            <a:r>
              <a:rPr dirty="0" sz="1600" spc="4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2020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 </a:t>
            </a:r>
            <a:r>
              <a:rPr dirty="0" sz="1600" b="1">
                <a:solidFill>
                  <a:srgbClr val="ff0000"/>
                </a:solidFill>
                <a:latin typeface="JLRTGR+TimesNewRomanPS-BoldMT"/>
                <a:cs typeface="JLRTGR+TimesNewRomanPS-BoldMT"/>
              </a:rPr>
              <a:t>г.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7542" y="562263"/>
            <a:ext cx="6160699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10.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Позитивные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результаты</a:t>
            </a:r>
          </a:p>
          <a:p>
            <a:pPr marL="202604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работы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воспитанниками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0954" y="778287"/>
            <a:ext cx="9274453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11.Качество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взаимодействия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родителями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6872" y="562263"/>
            <a:ext cx="7346035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12.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Работа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детьми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из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социально-</a:t>
            </a:r>
          </a:p>
          <a:p>
            <a:pPr marL="1027211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неблагополучных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семей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41289" y="634271"/>
            <a:ext cx="6149277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2335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13.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Участие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педагога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профессиональных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конкурсах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9301" y="603492"/>
            <a:ext cx="6149277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92335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13.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Участие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педагога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профессиональных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конкурсах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23279" y="629915"/>
            <a:ext cx="5306427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14.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Награды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и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поощрения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5048" y="289199"/>
            <a:ext cx="53354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c00000"/>
                </a:solidFill>
                <a:latin typeface="COUNTR+ArialMT"/>
                <a:cs typeface="COUNTR+ArialMT"/>
              </a:rPr>
              <a:t>1.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3010" y="505800"/>
            <a:ext cx="5522864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Развивающая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предметно-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пространственная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среда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49388" y="450007"/>
            <a:ext cx="6282522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369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Выставка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рисунков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«Красный,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желтый,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зеленый»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98984" y="634271"/>
            <a:ext cx="4736531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1079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cc"/>
                </a:solidFill>
                <a:latin typeface="Calibri"/>
                <a:cs typeface="Calibri"/>
              </a:rPr>
              <a:t>Представление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0000cc"/>
                </a:solidFill>
                <a:latin typeface="Calibri"/>
                <a:cs typeface="Calibri"/>
              </a:rPr>
              <a:t>педагогического</a:t>
            </a:r>
            <a:r>
              <a:rPr dirty="0" sz="320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00cc"/>
                </a:solidFill>
                <a:latin typeface="Calibri"/>
                <a:cs typeface="Calibri"/>
              </a:rPr>
              <a:t>опыта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7443" y="1594680"/>
            <a:ext cx="173781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воспитателя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03573" y="1914432"/>
            <a:ext cx="4303915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a40000"/>
                </a:solidFill>
                <a:latin typeface="Calibri"/>
                <a:cs typeface="Calibri"/>
              </a:rPr>
              <a:t>Дарькиной</a:t>
            </a:r>
            <a:r>
              <a:rPr dirty="0" sz="3200" b="1" i="1">
                <a:solidFill>
                  <a:srgbClr val="a4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a40000"/>
                </a:solidFill>
                <a:latin typeface="Calibri"/>
                <a:cs typeface="Calibri"/>
              </a:rPr>
              <a:t>Натальи</a:t>
            </a:r>
          </a:p>
          <a:p>
            <a:pPr marL="740767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a40000"/>
                </a:solidFill>
                <a:latin typeface="Calibri"/>
                <a:cs typeface="Calibri"/>
              </a:rPr>
              <a:t>Николаевны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82142" y="3179640"/>
            <a:ext cx="4531030" cy="1560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0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«Познавательно-</a:t>
            </a: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речевое</a:t>
            </a: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развитие</a:t>
            </a:r>
          </a:p>
          <a:p>
            <a:pPr marL="803671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дошкольников</a:t>
            </a: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через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экспериментальную</a:t>
            </a: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cc"/>
                </a:solidFill>
                <a:latin typeface="Calibri"/>
                <a:cs typeface="Calibri"/>
              </a:rPr>
              <a:t>деятельность</a:t>
            </a:r>
            <a:r>
              <a:rPr dirty="0" sz="2000" b="1" i="1">
                <a:solidFill>
                  <a:srgbClr val="0000cc"/>
                </a:solidFill>
                <a:latin typeface="Calibri"/>
                <a:cs typeface="Calibri"/>
              </a:rPr>
              <a:t>»</a:t>
            </a:r>
          </a:p>
          <a:p>
            <a:pPr marL="1941301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cc"/>
                </a:solidFill>
                <a:latin typeface="CPBPQB+Calibri"/>
                <a:cs typeface="CPBPQB+Calibri"/>
              </a:rPr>
              <a:t>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8173" y="4398839"/>
            <a:ext cx="5324543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82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Официальный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сайт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МБДОУ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«Детский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сад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«Звёздочка»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ОП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Детский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сад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40000"/>
                </a:solidFill>
                <a:latin typeface="Calibri"/>
                <a:cs typeface="Calibri"/>
              </a:rPr>
              <a:t>«Ромашка»</a:t>
            </a:r>
          </a:p>
          <a:p>
            <a:pPr marL="763723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spc="-13" b="1">
                <a:solidFill>
                  <a:srgbClr val="a40000"/>
                </a:solidFill>
                <a:latin typeface="Calibri"/>
                <a:cs typeface="Calibri"/>
              </a:rPr>
              <a:t>http://dsromtor.schoolrm.ru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2707" y="353829"/>
            <a:ext cx="7027854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Выставка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поделок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из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бросового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и</a:t>
            </a:r>
          </a:p>
          <a:p>
            <a:pPr marL="945852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природного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материала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9142" y="631425"/>
            <a:ext cx="6644150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Посещение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музея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библиотеки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PBPQB+Calibri"/>
                <a:cs typeface="CPBPQB+Calibri"/>
              </a:rPr>
              <a:t>ꢀꢀꢀꢀ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7135" y="576883"/>
            <a:ext cx="738945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Знай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правила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дорожного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движения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7535" y="778287"/>
            <a:ext cx="437740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Укрепляем</a:t>
            </a:r>
            <a:r>
              <a:rPr dirty="0" sz="3200">
                <a:solidFill>
                  <a:srgbClr val="000000"/>
                </a:solidFill>
                <a:latin typeface="CPBPQB+Calibri"/>
                <a:cs typeface="CPBPQB+Calibri"/>
              </a:rPr>
              <a:t>ꢀ</a:t>
            </a:r>
            <a:r>
              <a:rPr dirty="0" sz="32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здоровье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99344" y="850295"/>
            <a:ext cx="3334651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Работы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ff"/>
                </a:solidFill>
                <a:latin typeface="Calibri"/>
                <a:cs typeface="Calibri"/>
              </a:rPr>
              <a:t>детей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7839" y="782636"/>
            <a:ext cx="7978903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 i="1">
                <a:solidFill>
                  <a:srgbClr val="7030a0"/>
                </a:solidFill>
                <a:latin typeface="Cambria"/>
                <a:cs typeface="Cambria"/>
              </a:rPr>
              <a:t>СПАСИБО</a:t>
            </a:r>
            <a:r>
              <a:rPr dirty="0" sz="4800" b="1" i="1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dirty="0" sz="4800" b="1" i="1">
                <a:solidFill>
                  <a:srgbClr val="7030a0"/>
                </a:solidFill>
                <a:latin typeface="Cambria"/>
                <a:cs typeface="Cambria"/>
              </a:rPr>
              <a:t>ЗА</a:t>
            </a:r>
            <a:r>
              <a:rPr dirty="0" sz="4800" b="1" i="1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dirty="0" sz="4800" b="1" i="1">
                <a:solidFill>
                  <a:srgbClr val="7030a0"/>
                </a:solidFill>
                <a:latin typeface="Cambria"/>
                <a:cs typeface="Cambria"/>
              </a:rPr>
              <a:t>ВНИМАНИЕ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3505" y="1101873"/>
            <a:ext cx="41790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7030a0"/>
                </a:solidFill>
                <a:latin typeface="Cambria"/>
                <a:cs typeface="Cambria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04801" y="562263"/>
            <a:ext cx="7756934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0701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1.Участие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инновационной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(экспериментальной)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деятельности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23280" y="778287"/>
            <a:ext cx="413404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2.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Наставничество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1192" y="562263"/>
            <a:ext cx="4747136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3.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Наличие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публикаций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1072" y="490255"/>
            <a:ext cx="8366039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4.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Результаты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участия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воспитанников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конкурсах,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выставках,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турнирах,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соревнованиях,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акциях,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0000cc"/>
                </a:solidFill>
                <a:latin typeface="Calibri"/>
                <a:cs typeface="Calibri"/>
              </a:rPr>
              <a:t>фестивалях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2024-01-18T00:08:33-07:00</dcterms:modified>
</cp:coreProperties>
</file>