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88" r:id="rId1"/>
  </p:sldMasterIdLst>
  <p:notesMasterIdLst>
    <p:notesMasterId r:id="rId2"/>
  </p:notes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4" r:id="rId10"/>
    <p:sldId id="323" r:id="rId11"/>
    <p:sldId id="269" r:id="rId12"/>
    <p:sldId id="305" r:id="rId13"/>
    <p:sldId id="327" r:id="rId14"/>
    <p:sldId id="270" r:id="rId15"/>
    <p:sldId id="307" r:id="rId16"/>
    <p:sldId id="271" r:id="rId17"/>
    <p:sldId id="332" r:id="rId18"/>
    <p:sldId id="308" r:id="rId19"/>
    <p:sldId id="309" r:id="rId20"/>
    <p:sldId id="275" r:id="rId21"/>
    <p:sldId id="276" r:id="rId22"/>
    <p:sldId id="333" r:id="rId23"/>
    <p:sldId id="279" r:id="rId24"/>
    <p:sldId id="280" r:id="rId25"/>
    <p:sldId id="284" r:id="rId26"/>
    <p:sldId id="286" r:id="rId27"/>
    <p:sldId id="287" r:id="rId28"/>
    <p:sldId id="322" r:id="rId29"/>
    <p:sldId id="324" r:id="rId30"/>
    <p:sldId id="328" r:id="rId31"/>
    <p:sldId id="290" r:id="rId32"/>
    <p:sldId id="319" r:id="rId33"/>
    <p:sldId id="320" r:id="rId34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tags" Target="tags/tag1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C3ED6-E430-4DFB-BD7E-A951B6BCBD91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4D919-0B87-46EC-A5EF-8226E1F3C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7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D919-0B87-46EC-A5EF-8226E1F3C2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2775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377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99745219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251450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5" r:id="rId3"/>
    <p:sldLayoutId id="2147483897" r:id="rId4"/>
  </p:sldLayoutIdLst>
  <p:transition/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103508" y="1844824"/>
            <a:ext cx="5688632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altLang="ru-RU" sz="2800" b="1" kern="0" smtClean="0">
              <a:ln w="50800"/>
              <a:latin typeface="Times New Roman" panose="02020603050405020304" pitchFamily="18" charset="0"/>
              <a:ea typeface="MS Gothic"/>
              <a:cs typeface="Times New Roman" panose="02020603050405020304" pitchFamily="18" charset="0"/>
            </a:endParaRPr>
          </a:p>
          <a:p>
            <a:pPr algn="ctr"/>
            <a:endParaRPr lang="ru-RU" altLang="ru-RU" sz="2800" b="1" i="1" kern="0" smtClean="0">
              <a:ln w="50800"/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MS Gothic"/>
              <a:cs typeface="Times New Roman" panose="02020603050405020304" pitchFamily="18" charset="0"/>
            </a:endParaRPr>
          </a:p>
          <a:p>
            <a:pPr algn="ctr"/>
            <a:endParaRPr lang="ru-RU" altLang="ru-RU" sz="1600" b="1" i="1" kern="0">
              <a:ln w="50800"/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MS Gothic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i="1" kern="0" err="1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Седининой</a:t>
            </a:r>
            <a:endParaRPr lang="ru-RU" altLang="ru-RU" sz="2800" b="1" i="1" kern="0" smtClean="0">
              <a:ln w="50800"/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MS Gothic"/>
              <a:cs typeface="Times New Roman" pitchFamily="18" charset="0"/>
            </a:endParaRPr>
          </a:p>
          <a:p>
            <a:pPr algn="ctr"/>
            <a:r>
              <a:rPr lang="ru-RU" sz="2800" b="1" i="1" kern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Натальи Викторовны</a:t>
            </a:r>
            <a:endParaRPr lang="ru-RU" sz="2800" b="1" i="1">
              <a:ln w="50800"/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000" b="1" i="1" smtClean="0">
              <a:ln w="50800"/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i="1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воспитателя</a:t>
            </a:r>
          </a:p>
          <a:p>
            <a:pPr algn="ctr"/>
            <a:r>
              <a:rPr lang="ru-RU" sz="2800" b="1" i="1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МБДОУ «Детский сад «Звёздочка»</a:t>
            </a:r>
            <a:endParaRPr lang="ru-RU" sz="2400" b="1" i="1">
              <a:ln w="50800"/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22" y="1035485"/>
            <a:ext cx="568863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altLang="ru-RU" sz="4800" b="1" kern="0" spc="50" smtClean="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MS Gothic"/>
              <a:cs typeface="Times New Roman" panose="02020603050405020304" pitchFamily="18" charset="0"/>
            </a:endParaRPr>
          </a:p>
          <a:p>
            <a:pPr algn="ctr"/>
            <a:r>
              <a:rPr lang="ru-RU" altLang="ru-RU" sz="4800" b="1" kern="0" spc="5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MS Gothic"/>
                <a:cs typeface="Times New Roman" pitchFamily="18" charset="0"/>
              </a:rPr>
              <a:t>ПОРТФОЛИО</a:t>
            </a:r>
            <a:endParaRPr lang="ru-RU" sz="4800" b="1" spc="50">
              <a:ln w="11430"/>
              <a:solidFill>
                <a:schemeClr val="accent5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026" name="Picture 2" descr="Сединина Наталья Викторо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005" y="986708"/>
            <a:ext cx="3087367" cy="42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6424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acer\Desktop\Сканы на аттестацию\Грамота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30243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3964"/>
            <a:ext cx="3096344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606525"/>
            <a:ext cx="2999234" cy="4221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563" y="2606525"/>
            <a:ext cx="3049437" cy="40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5677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acer\Desktop\Сканы на аттестацию\Грамота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00613"/>
            <a:ext cx="2736304" cy="380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esktop\Сканы на аттестацию\Грамота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56613"/>
            <a:ext cx="2983745" cy="37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058521"/>
            <a:ext cx="2880320" cy="3834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554" y="3023745"/>
            <a:ext cx="2970446" cy="38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3394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C:\Users\acer\Desktop\Сканы на аттестацию\Грамота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49781"/>
            <a:ext cx="4104456" cy="58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cer\Desktop\Сканы на аттестацию\Грамота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064789"/>
            <a:ext cx="4096105" cy="57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5980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2132856"/>
            <a:ext cx="7605464" cy="29523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altLang="ru-RU" sz="36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5. Наличие </a:t>
            </a:r>
            <a:r>
              <a:rPr lang="ru-RU" altLang="ru-RU" sz="36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авторских программ, методических </a:t>
            </a:r>
            <a:r>
              <a:rPr lang="ru-RU" altLang="ru-RU" sz="36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пособий</a:t>
            </a:r>
            <a:br>
              <a:rPr lang="ru-RU" altLang="ru-RU" sz="36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3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7086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acer\Desktop\Сканы на аттестацию\14.02.21\Изображение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36712"/>
            <a:ext cx="4174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esktop\Сканы на аттестацию\Изображение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836712"/>
            <a:ext cx="4148474" cy="586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5691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388424" cy="20882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Выступления </a:t>
            </a: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заседаниях методических советов, научно-практических конференциях, педагогических чтениях, семинарах, секциях, форумах, радиопередачах (очно</a:t>
            </a:r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82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382744"/>
              </p:ext>
            </p:extLst>
          </p:nvPr>
        </p:nvGraphicFramePr>
        <p:xfrm>
          <a:off x="179513" y="260648"/>
          <a:ext cx="8784974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24"/>
                <a:gridCol w="1276449"/>
                <a:gridCol w="3943206"/>
                <a:gridCol w="2664295"/>
              </a:tblGrid>
              <a:tr h="524354">
                <a:tc>
                  <a:txBody>
                    <a:bodyPr vert="horz" wrap="square"/>
                    <a:lstStyle/>
                    <a:p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600" baseline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912">
                <a:tc gridSpan="4">
                  <a:txBody>
                    <a:bodyPr vert="horz" wrap="square"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lang="ru-RU" sz="1600" b="1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610367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29.08.2018</a:t>
                      </a: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«Организация сюжетно- ролевой игры в режимных моментах дошкольников»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Районное методическое объединение работников ДОУ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50069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23.11.2018</a:t>
                      </a: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«Звездочка»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«Организация игровой деятельности. Методический аспект»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Педагогическое чтение</a:t>
                      </a:r>
                    </a:p>
                  </a:txBody>
                  <a:tcPr marL="68580" marR="68580" marT="0" marB="0"/>
                </a:tc>
              </a:tr>
              <a:tr h="423854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27.12.2018</a:t>
                      </a: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b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«Развитие речи младших дошкольников в театрализованной деятельности</a:t>
                      </a:r>
                      <a:r>
                        <a:rPr lang="ru-RU" sz="1100" b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»</a:t>
                      </a: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Совет педагогов</a:t>
                      </a:r>
                    </a:p>
                  </a:txBody>
                  <a:tcPr marL="68580" marR="68580" marT="0" marB="0"/>
                </a:tc>
              </a:tr>
              <a:tr h="450069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18.03.2019</a:t>
                      </a: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«Организация здоровьесберегающего пространства в ДОУ»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Консультация для воспитателей</a:t>
                      </a:r>
                    </a:p>
                  </a:txBody>
                  <a:tcPr marL="68580" marR="68580" marT="0" marB="0"/>
                </a:tc>
              </a:tr>
              <a:tr h="450069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10.09.2019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«Опытно-экспериментальная деятельность в экологическом воспитании дошкольников» 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Методический совет</a:t>
                      </a:r>
                    </a:p>
                  </a:txBody>
                  <a:tcPr marL="68580" marR="68580" marT="0" marB="0"/>
                </a:tc>
              </a:tr>
              <a:tr h="610367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26.11.2019.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Детский сад «Звездочка»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«Коммуникативная компетентность педагогов ДОУ»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Семинар- практикум воспитателей детских дошкольных образовательных учреждений </a:t>
                      </a: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района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0367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20.11.2020.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«Как повысить мотивацию и </a:t>
                      </a: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профессиональную </a:t>
                      </a: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мобильность педагогов ДОУ, необходимые для самореализации в </a:t>
                      </a: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профессии?»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Круглый стол воспитателей детских дошкольных образовательных учреждений района</a:t>
                      </a:r>
                    </a:p>
                  </a:txBody>
                  <a:tcPr marL="68580" marR="68580" marT="0" marB="0"/>
                </a:tc>
              </a:tr>
              <a:tr h="450069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04.12.2020</a:t>
                      </a: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«Инновационные формы работы с родителями по экологическому воспитанию дошкольников»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Совет педагогов</a:t>
                      </a:r>
                    </a:p>
                  </a:txBody>
                  <a:tcPr marL="68580" marR="68580" marT="0" marB="0"/>
                </a:tc>
              </a:tr>
              <a:tr h="450069">
                <a:tc gridSpan="4"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600" b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Республиканский уровень</a:t>
                      </a:r>
                      <a:endParaRPr lang="ru-RU" sz="16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  <a:tr h="450069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28.01.2021.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МГПИ им.М.Е.Евсевьева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«Пространство детства в период пандемии»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r>
                        <a:rPr lang="ru-RU" sz="1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Онлайн круглый стол-семинар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069">
                <a:tc gridSpan="4"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ru-RU" sz="16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 sz="10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 sz="10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08790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cer\Desktop\Сканы на аттестацию\Справ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719217"/>
            <a:ext cx="4320480" cy="61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719217"/>
            <a:ext cx="4339846" cy="61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4489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2784157" y="2606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Республиканский уровень</a:t>
            </a:r>
            <a:endParaRPr lang="ru-RU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C:\Users\acer\Desktop\Сканы на аттестацию\Справка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124744"/>
            <a:ext cx="36724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124744"/>
            <a:ext cx="3746375" cy="54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8008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44624"/>
            <a:ext cx="8712968" cy="104129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32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Проведение </a:t>
            </a:r>
            <a:r>
              <a:rPr lang="ru-RU" sz="3200" b="1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открытых занятий, мастер-классов, </a:t>
            </a:r>
            <a:r>
              <a:rPr lang="ru-RU" sz="32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3200" b="1" ker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52108"/>
              </p:ext>
            </p:extLst>
          </p:nvPr>
        </p:nvGraphicFramePr>
        <p:xfrm>
          <a:off x="179511" y="1268760"/>
          <a:ext cx="8712970" cy="540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72"/>
                <a:gridCol w="1590139"/>
                <a:gridCol w="3431354"/>
                <a:gridCol w="2929205"/>
              </a:tblGrid>
              <a:tr h="437768">
                <a:tc>
                  <a:txBody>
                    <a:bodyPr vert="horz" wrap="square"/>
                    <a:lstStyle/>
                    <a:p>
                      <a:r>
                        <a:rPr lang="ru-RU" sz="18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8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8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8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800" b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Муниципальный уровень</a:t>
                      </a:r>
                      <a:endParaRPr lang="ru-RU" sz="1800" b="1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Апрель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2018г.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«Пасхальный праздник»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Открытое мероприятие для воспитателей образовательных учреждений района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Май 2018г.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Интегрированное занятие Помощь планете «Математика"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открытое  </a:t>
                      </a: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занятие в ДОУ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Декабрь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2018г.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«Зимушка-зима у нас в гостях»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НОД для воспитателей образовательных учреждений района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Март 2019г.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Конкурсно-игровая программа «Забавные соревнования с мамами»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Открытое </a:t>
                      </a: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мероприятие в ДОУ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Апрель </a:t>
                      </a: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2019г.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«Звездочка»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«Экологическая тропа»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НОД для воспитателей образовательных учреждений района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Октябрь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2019г.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«Осенний праздник»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Открытое мероприятие  для воспитателей образовательных учреждений района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Октябрь 2019г.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Познавательное занятие  "Приходи к нам осень в гости" 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Открытое  занятие  </a:t>
                      </a: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 ДОУ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Ноябрь 2019г.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Театрализованное развлечение «Теремок»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Открытое </a:t>
                      </a: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мероприятие в ДОУ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Декабрь 2019г.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Интегрированное занятие «Все профессии нужны, все профессии важны»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Открытое  </a:t>
                      </a: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занятие в ДОУ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Февраль 2020г.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Совместные спортивные соревнования между подготовительными группами «Веселые старты»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Открытое </a:t>
                      </a: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мероприятие в ДОУ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Март 2020г.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Конспект занятия «Пожарная безопасность в природе»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Открытое </a:t>
                      </a: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занятие в ДОУ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Март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2020г.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«РАЗВИВАЮЩИЕ ИГРЫ В ДЕТСКОМ САДУ»</a:t>
                      </a: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Мастер -класс для воспитателей образовательных учреждений района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45821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06735"/>
            <a:ext cx="78488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Дата рождения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: 21.03.1976 г.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Профессиональное образование: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 Зубово – Полянское педагогическое училище Республики Мордовия, 1995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г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. Специальность: «Преподавание в начальных классах». 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Мордовский государственный университет имени Н.П. Огарева,2001г. Специальность «Юриспруденция»</a:t>
            </a:r>
          </a:p>
          <a:p>
            <a:pPr>
              <a:lnSpc>
                <a:spcPct val="80000"/>
              </a:lnSpc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sz="200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Переподготовка:  </a:t>
            </a:r>
            <a:r>
              <a:rPr lang="ru-RU" altLang="ru-RU" sz="2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alt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 - по программе д</a:t>
            </a:r>
            <a:r>
              <a:rPr lang="ru-RU" altLang="ru-RU" sz="2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ополнительного  профессионального образования «Дошкольная педагогика. Воспитание и развитие детей в ДОО» </a:t>
            </a:r>
            <a:r>
              <a:rPr lang="ru-RU" altLang="ru-RU" sz="2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АНО ДПО «ВГАППССС»</a:t>
            </a:r>
            <a:endParaRPr lang="ru-RU" altLang="ru-RU" sz="2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№ </a:t>
            </a: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диплома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У</a:t>
            </a:r>
            <a:r>
              <a:rPr lang="en-US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T 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№ 405490</a:t>
            </a:r>
            <a:endParaRPr lang="ru-RU" altLang="ru-RU" sz="2000" b="1" u="sng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u="sng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Дата </a:t>
            </a: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выдачи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: 30.06.1995г.</a:t>
            </a: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u="sng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№ диплома:ДВС 0686130</a:t>
            </a: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u="sng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Дата выдачи:29.06.2001г. 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u="sng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Стаж </a:t>
            </a: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педагогической работы (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по специальности): 14 лет </a:t>
            </a: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u="sng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Стаж  работы в данной организации: 4 года                                                                    </a:t>
            </a:r>
            <a:endParaRPr lang="ru-RU" altLang="ru-RU" sz="20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u="sng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Общий </a:t>
            </a:r>
            <a:r>
              <a:rPr lang="ru-RU" altLang="ru-RU" sz="2000" b="1" u="sng">
                <a:solidFill>
                  <a:srgbClr val="002060"/>
                </a:solidFill>
                <a:latin typeface="Times New Roman" pitchFamily="18" charset="0"/>
              </a:rPr>
              <a:t>трудовой стаж</a:t>
            </a: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: 26 лет</a:t>
            </a: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000" b="1" u="sng" smtClean="0">
                <a:solidFill>
                  <a:srgbClr val="002060"/>
                </a:solidFill>
                <a:latin typeface="Times New Roman" pitchFamily="18" charset="0"/>
              </a:rPr>
              <a:t>Срок прохождения курсов</a:t>
            </a:r>
            <a:r>
              <a:rPr lang="ru-RU" altLang="ru-RU" sz="2000" smtClean="0">
                <a:solidFill>
                  <a:srgbClr val="002060"/>
                </a:solidFill>
                <a:latin typeface="Times New Roman" pitchFamily="18" charset="0"/>
              </a:rPr>
              <a:t>: 2020 г.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Заголовок 2"/>
          <p:cNvSpPr txBox="1"/>
          <p:nvPr/>
        </p:nvSpPr>
        <p:spPr>
          <a:xfrm>
            <a:off x="1187624" y="192547"/>
            <a:ext cx="6984776" cy="914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rgbClr val="FF0000"/>
                </a:solidFill>
              </a:rPr>
              <a:t>Общие сведения:</a:t>
            </a:r>
            <a:endParaRPr lang="ru-RU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4788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323528" y="2492895"/>
            <a:ext cx="336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</a:p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дошкольной образовательной </a:t>
            </a:r>
          </a:p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cer\Desktop\Сканы на аттестацию\Изобра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392" y="476672"/>
            <a:ext cx="451193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9968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11" y="542294"/>
            <a:ext cx="4078577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8021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060848"/>
            <a:ext cx="8136904" cy="4569688"/>
          </a:xfrm>
        </p:spPr>
        <p:txBody>
          <a:bodyPr>
            <a:normAutofit/>
          </a:bodyPr>
          <a:lstStyle/>
          <a:p>
            <a:pPr marL="45720" indent="0" algn="ctr">
              <a:buNone/>
              <a:defRPr/>
            </a:pP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Позитивные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endParaRPr lang="ru-RU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  <a:defRPr/>
            </a:pP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воспитанниками</a:t>
            </a:r>
            <a:endParaRPr lang="ru-RU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4843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" y="359618"/>
            <a:ext cx="4499992" cy="6569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9618"/>
            <a:ext cx="4333485" cy="64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8736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3672408" cy="2304256"/>
          </a:xfrm>
        </p:spPr>
        <p:txBody>
          <a:bodyPr>
            <a:normAutofit/>
          </a:bodyPr>
          <a:lstStyle/>
          <a:p>
            <a:pPr marL="45720" indent="0" algn="ctr">
              <a:buNone/>
              <a:defRPr/>
            </a:pP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Качество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 с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30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7357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988840"/>
            <a:ext cx="3672408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12. Работа </a:t>
            </a:r>
            <a:r>
              <a:rPr lang="ru-RU" altLang="ru-RU" sz="32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 детьми  </a:t>
            </a:r>
            <a:endParaRPr lang="ru-RU" altLang="ru-RU" sz="3200" b="1" smtClean="0">
              <a:solidFill>
                <a:srgbClr val="C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5720" indent="0" algn="ctr"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из </a:t>
            </a:r>
            <a:r>
              <a:rPr lang="ru-RU" altLang="ru-RU" sz="32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социально неблагополучных </a:t>
            </a: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семей</a:t>
            </a:r>
            <a:endParaRPr lang="ru-RU" sz="3200">
              <a:solidFill>
                <a:srgbClr val="C00000"/>
              </a:solidFill>
            </a:endParaRPr>
          </a:p>
        </p:txBody>
      </p:sp>
      <p:pic>
        <p:nvPicPr>
          <p:cNvPr id="10242" name="Picture 2" descr="C:\Users\acer\Desktop\Сканы на аттестацию\14.02.21\Изображение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16632"/>
            <a:ext cx="4429919" cy="62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0367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416824" cy="969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13. Участие </a:t>
            </a:r>
            <a:r>
              <a:rPr lang="ru-RU" altLang="ru-RU" sz="32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педагога </a:t>
            </a:r>
            <a:r>
              <a:rPr lang="ru-RU" altLang="ru-RU" sz="32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в профессиональных конкурсах</a:t>
            </a:r>
            <a:endParaRPr lang="ru-RU" sz="3200">
              <a:solidFill>
                <a:srgbClr val="C00000"/>
              </a:solidFill>
            </a:endParaRPr>
          </a:p>
        </p:txBody>
      </p:sp>
      <p:pic>
        <p:nvPicPr>
          <p:cNvPr id="6146" name="Picture 2" descr="C:\Users\acer\Desktop\Сканы на аттестацию\Справ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305970"/>
            <a:ext cx="3951888" cy="55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427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C:\Users\acer\Desktop\Сканы на аттестацию\Дипл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3" y="980729"/>
            <a:ext cx="415554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19218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D:\Седин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904631"/>
            <a:ext cx="43204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53666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D:\диплом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5" y="908720"/>
            <a:ext cx="4208089" cy="595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8297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066787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Передовой </a:t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 опыт</a:t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экологическому воспитанию</a:t>
            </a:r>
            <a:endParaRPr lang="ru-RU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848872" cy="2232248"/>
          </a:xfrm>
        </p:spPr>
        <p:txBody>
          <a:bodyPr>
            <a:normAutofit/>
          </a:bodyPr>
          <a:lstStyle/>
          <a:p>
            <a:pPr algn="ctr"/>
            <a:r>
              <a:rPr lang="ru-RU" sz="38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000" b="1" i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i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 в детских сердцах»</a:t>
            </a:r>
            <a:endParaRPr lang="ru-RU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размещения опыта:</a:t>
            </a:r>
            <a:r>
              <a:rPr lang="en-US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http://dszvezdator.schoolrm.ru//</a:t>
            </a:r>
            <a:endParaRPr lang="ru-RU" sz="2800" b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5612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476672"/>
            <a:ext cx="7704856" cy="56737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</a:p>
          <a:p>
            <a:pPr marL="45720" indent="0" algn="ctr">
              <a:buNone/>
            </a:pPr>
            <a:endParaRPr lang="ru-RU" sz="4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4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4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4400">
              <a:latin typeface="Arial"/>
            </a:endParaRPr>
          </a:p>
          <a:p>
            <a:pPr marL="45720" indent="0">
              <a:buNone/>
            </a:pPr>
            <a:endParaRPr lang="ru-RU" sz="4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180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01368"/>
              </p:ext>
            </p:extLst>
          </p:nvPr>
        </p:nvGraphicFramePr>
        <p:xfrm>
          <a:off x="395536" y="1628800"/>
          <a:ext cx="8424936" cy="222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  <a:gridCol w="1512168"/>
              </a:tblGrid>
              <a:tr h="576063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Награды, поощрения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ru-RU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noFill/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Грамота МБДОУ «Детский сад «Звездочка</a:t>
                      </a:r>
                    </a:p>
                  </a:txBody>
                  <a:tcPr marT="45713" marB="45713" horzOverflow="overflow"/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ru-RU" sz="180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8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horzOverflow="overflow"/>
                </a:tc>
              </a:tr>
              <a:tr h="370840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 algn="l">
                        <a:buNone/>
                      </a:pPr>
                      <a:r>
                        <a:rPr lang="ru-RU" sz="1800" b="0" i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Почетная Грамота Администрации Торбеевского муниципального района </a:t>
                      </a:r>
                    </a:p>
                  </a:txBody>
                  <a:tcPr marT="45713" marB="45713" horzOverflow="overflow"/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ru-RU" sz="180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80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/>
                </a:tc>
              </a:tr>
              <a:tr h="370840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Благодарность МГПИ им. М.Е. Евсевьева</a:t>
                      </a:r>
                      <a:endParaRPr lang="ru-RU" sz="1800" b="0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algn="l"/>
                      <a:endParaRPr lang="ru-RU" sz="1800"/>
                    </a:p>
                  </a:txBody>
                  <a:tcPr marT="45713" marB="4571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1781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 descr="C:\Users\acer\Desktop\Сканы на аттестацию\ГрамотаАдм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052736"/>
            <a:ext cx="410462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esktop\Сканы на аттестацию\21.02.21\Изображ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57" y="1052736"/>
            <a:ext cx="410462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351575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 descr="C:\Users\acer\Desktop\Сканы на аттестацию\Благодарностьjpg_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7" y="1072894"/>
            <a:ext cx="4104456" cy="58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9714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Участие </a:t>
            </a: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инновационной (экспериментальной) </a:t>
            </a:r>
            <a:b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endParaRPr lang="ru-RU" sz="4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1170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1897548" y="131301"/>
            <a:ext cx="6228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дошкольной образовательной организации</a:t>
            </a:r>
            <a:endParaRPr 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cer\Desktop\Сканы на аттестацию\14.02.21\Изображение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4392488" cy="62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Сканы на аттестацию\14.02.21\Изображение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488" y="620688"/>
            <a:ext cx="4410109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9303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31102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Наставничество </a:t>
            </a:r>
            <a:endParaRPr lang="ru-RU" sz="4800" b="1">
              <a:solidFill>
                <a:srgbClr val="C00000"/>
              </a:solidFill>
            </a:endParaRPr>
          </a:p>
        </p:txBody>
      </p:sp>
      <p:pic>
        <p:nvPicPr>
          <p:cNvPr id="2050" name="Picture 2" descr="C:\Users\acer\Desktop\Сканы на аттестацию\14.02.21\Изображе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62099"/>
            <a:ext cx="4248472" cy="60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Сканы на аттестацию\14.02.21\Изображение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784" y="862099"/>
            <a:ext cx="4218696" cy="59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101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67961"/>
            <a:ext cx="403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3. Наличие </a:t>
            </a:r>
            <a:r>
              <a:rPr lang="ru-RU" altLang="ru-RU" sz="2800" b="1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публикаций</a:t>
            </a:r>
            <a:endParaRPr lang="ru-RU" sz="2800" b="1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15" y="1322018"/>
            <a:ext cx="3908761" cy="5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293812"/>
            <a:ext cx="3931235" cy="556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0988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8100392" cy="132932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43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32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участия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408925689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 descr="C:\Users\acer\Desktop\Сканы на аттестацию\Справка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692696"/>
            <a:ext cx="4361664" cy="61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0372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001C9B"/>
      </a:lt2>
      <a:accent1>
        <a:srgbClr val="003CF6"/>
      </a:accent1>
      <a:accent2>
        <a:srgbClr val="005DEB"/>
      </a:accent2>
      <a:accent3>
        <a:srgbClr val="FFFFFF"/>
      </a:accent3>
      <a:accent4>
        <a:srgbClr val="505050"/>
      </a:accent4>
      <a:accent5>
        <a:srgbClr val="AAAFFA"/>
      </a:accent5>
      <a:accent6>
        <a:srgbClr val="0053D5"/>
      </a:accent6>
      <a:hlink>
        <a:srgbClr val="07B7FF"/>
      </a:hlink>
      <a:folHlink>
        <a:srgbClr val="D3D3D3"/>
      </a:folHlink>
    </a:clrScheme>
    <a:fontScheme name="powerpoint-template-24">
      <a:majorFont>
        <a:latin typeface="Microsoft Sans Serif"/>
        <a:ea typeface="Arial"/>
        <a:cs typeface="Arial"/>
      </a:majorFont>
      <a:minorFont>
        <a:latin typeface="Microsoft Sans Serif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powerpoint-template</Template>
  <Company/>
  <PresentationFormat>On-screen Show (4:3)</PresentationFormat>
  <Paragraphs>43</Paragraphs>
  <Slides>32</Slides>
  <Notes>1</Notes>
  <TotalTime>1716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9">
      <vt:lpstr>Arial</vt:lpstr>
      <vt:lpstr>Microsoft Sans Serif</vt:lpstr>
      <vt:lpstr>Calibri</vt:lpstr>
      <vt:lpstr>Times New Roman</vt:lpstr>
      <vt:lpstr>MS Gothic</vt:lpstr>
      <vt:lpstr>Courier New</vt:lpstr>
      <vt:lpstr>powerpoint-template-24</vt:lpstr>
      <vt:lpstr>PowerPoint Presentation</vt:lpstr>
      <vt:lpstr>PowerPoint Presentation</vt:lpstr>
      <vt:lpstr>Передовой педагогический опытпо экологическому воспитанию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</dc:creator>
  <cp:lastModifiedBy>Star</cp:lastModifiedBy>
  <cp:revision>140</cp:revision>
  <dcterms:created xsi:type="dcterms:W3CDTF">2020-09-06T05:43:39Z</dcterms:created>
  <dcterms:modified xsi:type="dcterms:W3CDTF">2024-01-18T10:12:16Z</dcterms:modified>
</cp:coreProperties>
</file>