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themeOverride+xml" PartName="/ppt/theme/themeOverride1.xml"/>
  <Override ContentType="application/vnd.openxmlformats-officedocument.themeOverride+xml" PartName="/ppt/theme/themeOverride2.xml"/>
  <Default ContentType="application/vnd.openxmlformats-officedocument.wordprocessingml.document" Extension="docx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application/vnd.openxmlformats-officedocument.vmlDrawing" Extension="v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Default ContentType="image/jpeg" Extension="jpeg"/>
  <Override ContentType="application/vnd.openxmlformats-officedocument.presentationml.slideLayout+xml" PartName="/ppt/slideLayouts/slideLayout3.xml"/>
  <Default ContentType="image/x-emf" Extension="emf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38"/>
  </p:notesMasterIdLst>
  <p:sldIdLst>
    <p:sldId id="256" r:id="rId2"/>
    <p:sldId id="258" r:id="rId3"/>
    <p:sldId id="288" r:id="rId4"/>
    <p:sldId id="260" r:id="rId5"/>
    <p:sldId id="261" r:id="rId6"/>
    <p:sldId id="262" r:id="rId7"/>
    <p:sldId id="263" r:id="rId8"/>
    <p:sldId id="289" r:id="rId9"/>
    <p:sldId id="265" r:id="rId10"/>
    <p:sldId id="290" r:id="rId11"/>
    <p:sldId id="271" r:id="rId12"/>
    <p:sldId id="272" r:id="rId13"/>
    <p:sldId id="267" r:id="rId14"/>
    <p:sldId id="268" r:id="rId15"/>
    <p:sldId id="294" r:id="rId16"/>
    <p:sldId id="270" r:id="rId17"/>
    <p:sldId id="273" r:id="rId18"/>
    <p:sldId id="274" r:id="rId19"/>
    <p:sldId id="275" r:id="rId20"/>
    <p:sldId id="295" r:id="rId21"/>
    <p:sldId id="276" r:id="rId22"/>
    <p:sldId id="277" r:id="rId23"/>
    <p:sldId id="29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1" r:id="rId35"/>
    <p:sldId id="296" r:id="rId36"/>
    <p:sldId id="293" r:id="rId37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>
        <p:scale>
          <a:sx n="64" d="100"/>
          <a:sy n="64" d="100"/>
        </p:scale>
        <p:origin x="-2250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61E0FF-B4B7-4FCF-9478-1F17420CDF8D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D2E692-8F8A-4037-931D-E9A3D1022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B56BB-5E93-43DF-8992-D1AA30559B2B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770CA-5909-4D3F-8D21-1F5F3B023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EFF30-9247-4BBB-8DBF-4E5D71AE45D3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B9419-2222-4E1B-BC32-8FA235382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9C17F-F3F3-41A6-AEDC-A5A344E43B0E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785B1-CC50-47ED-95C2-9EED6EDD3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DFF46-9D88-4DD5-BEA1-0D6473D216BA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8B867-8254-4158-AA43-840E54C9B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C2C45-AF95-473A-A6D4-704810D08A48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3B4A3-6471-4B6D-9016-227472EA5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D25EC-5C64-4BD8-985F-29BBF456F812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F9133-C962-4764-9AEE-5CEF8B1AC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8AFCD-5143-4882-B33B-60C00CC6059B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232B-9014-4DCD-AC30-EF49379A4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2CB4E-5059-47DC-AB1F-6CAC3E69384B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EC258-8D04-49FA-9E4C-2C170E6C4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7B11-9472-451E-A1E7-EB6FE263C8F5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CED86-C309-49A7-ABF2-954020935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CA2B9-3C05-463D-B6B5-7327718929AE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DA067-9006-4328-8862-62BB9888D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E0FA3-4168-4765-98FD-D4C046FDAA0A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0AA68-E794-4D0C-A465-CE77F19B4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B11348-E16C-45A4-8D46-6780B960FC09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0D2EEB-E18A-4ABB-BA18-7D0C5CFCD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3" r:id="rId2"/>
    <p:sldLayoutId id="2147484045" r:id="rId3"/>
    <p:sldLayoutId id="2147484042" r:id="rId4"/>
    <p:sldLayoutId id="2147484041" r:id="rId5"/>
    <p:sldLayoutId id="2147484040" r:id="rId6"/>
    <p:sldLayoutId id="2147484039" r:id="rId7"/>
    <p:sldLayoutId id="2147484038" r:id="rId8"/>
    <p:sldLayoutId id="2147484046" r:id="rId9"/>
    <p:sldLayoutId id="2147484037" r:id="rId10"/>
    <p:sldLayoutId id="21474840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5" cy="5904656"/>
          </a:xfr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ИНИСТЕРСТВО ОБРАЗОВАНИЯ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РЕСПУБЛИКИ МОРДОВИЯ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ИНГИЛЬДЕЕВОЙ ГУЗЯЛЬ РИНАТОВНЫ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УЧИТЕЛЯ – ЛОГОПЕДА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МБДОУ «ДЕТСКИЙ САД «ЗВЁЗДОЧКА»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ОП «ДЕТСКИЙ САД «РОМАШКА»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250825" y="908050"/>
          <a:ext cx="3636963" cy="5545138"/>
        </p:xfrm>
        <a:graphic>
          <a:graphicData uri="http://schemas.openxmlformats.org/presentationml/2006/ole">
            <p:oleObj spid="_x0000_s15367" name="Документ" r:id="rId3" imgW="5934816" imgH="8538355" progId="Word.Document.12">
              <p:embed/>
            </p:oleObj>
          </a:graphicData>
        </a:graphic>
      </p:graphicFrame>
      <p:pic>
        <p:nvPicPr>
          <p:cNvPr id="15368" name="Picture 5" descr="F:\аттестация портфолио мое НОВОЕ\2021-02-18\Справка о взаимодействии учителя логопеда с родителям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8338" y="692150"/>
            <a:ext cx="4157662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30963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педагогами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2" descr="F:\аттестация портфолио мое НОВОЕ\2021-02-18\Справка о взаимодействия с педагог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836613"/>
            <a:ext cx="3986212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6529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Результаты участия в инновационной (экспериментальной) деятельности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5" descr="F:\аттестация портфолио мое НОВОЕ\2021-02-18\проект использование песочной игротерапии в коррекционной работе учителя логопе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981075"/>
            <a:ext cx="5040313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F:\аттестация портфолио мое НОВОЕ\2021-02-18\Выписка из приказа об организации инновационной деятельно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08050"/>
            <a:ext cx="3455987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 descr="F:\аттестация портфолио мое НОВОЕ\2021-02-18\Справка об участии педагога в онновационной деятельнос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908050"/>
            <a:ext cx="4376737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0849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Участие детей в: заочных олимпиадах, открытых конкурсах, конференциях, выставках, турнирах, соревнованиях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C:\Users\Ромашка\Pictures\2021-02-19\фото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36613"/>
            <a:ext cx="4103688" cy="580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C:\Users\Ромашка\Pictures\2021-02-19\фото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836613"/>
            <a:ext cx="4097337" cy="579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0129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Наличие авторских программ, методических пособий, 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методических рекомендаций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900113" y="1052513"/>
          <a:ext cx="7656512" cy="5256212"/>
        </p:xfrm>
        <a:graphic>
          <a:graphicData uri="http://schemas.openxmlformats.org/presentationml/2006/ole">
            <p:oleObj spid="_x0000_s6153" name="Документ" r:id="rId3" imgW="9247186" imgH="592150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7991475" cy="792163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ОБЩИЕ СВЕДЕНИЯ О ПЕДАГОГЕ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12875"/>
            <a:ext cx="3886200" cy="4835525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Ф.И.О.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Ингильдеева Гузяль Ринатовна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16.06.1985 г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Профессиональное образование: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высшее, МГПИ им. М.Е.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Евсевьева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Специальность: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Логопедия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Квалификация: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учитель – логопед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Диплом: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дата выдачи: 31 января 2011 г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Общий трудовой стаж: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16 лет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Педагогический стаж: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7 лет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Прохождение курсов повышения квалификации: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апрель 2018 г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Аттестация: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на соответствие 18.11.2019 г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30700" y="1676400"/>
            <a:ext cx="360045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F:\аттестация портфолио мое НОВОЕ\2021-02-18\Справка о наличии авторского методического пособ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908050"/>
            <a:ext cx="4144962" cy="55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396044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Выступления на заседаниях методических советов, научно – практических конференциях, педагогических чтениях, семинарах, секциях, форумах, радиопередачах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1" descr="F:\аттестация портфолио мое НОВОЕ\2021-02-18\Справка От Жилкиной о секциооных заняти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906463"/>
            <a:ext cx="4049712" cy="57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908050"/>
            <a:ext cx="7196138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1" descr="F:\аттестация портфолио мое НОВОЕ\2021-02-18\Список выступлений на научно-практическиъх конференция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196975"/>
            <a:ext cx="6819900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7969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Проведение открытых занятий, мастер – классов, мероприятий (очно)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0" descr="F:\аттестация портфолио мое НОВОЕ\2021-02-18\Список мастер - класс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341438"/>
            <a:ext cx="6638925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6529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Экспертная деятельность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1" descr="F:\аттестация портфолио мое НОВОЕ\2021-02-18\Справка о райнной программе Полниматкин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908050"/>
            <a:ext cx="3856038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C:\Users\Ромашка\Pictures\2021-02-18\Рабочая програм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908050"/>
            <a:ext cx="4017963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29286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Наставничество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F:\аттестация портфолио мое НОВОЕ\2021-02-18\Характерист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865188"/>
            <a:ext cx="4176712" cy="55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9" descr="F:\аттестация портфолио мое НОВОЕ\2021-02-18\Справка о наставничеств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4900" y="908050"/>
            <a:ext cx="39211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C:\Users\Ромашка\Pictures\2021-02-19\Выписка из приказа о наставничеств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836613"/>
            <a:ext cx="4102100" cy="580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22896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 Общественно – педагогическая активность педагога: участие в работе педагогических сообществ, комиссиях, в  жюри конкурсов.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9" descr="F:\аттестация портфолио мое НОВОЕ\2021-02-18\Справка о професоюзной деятельности педаг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766763"/>
            <a:ext cx="4171950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C:\Users\Ромашка\Pictures\2021-02-19\Справка о составе ПМП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836613"/>
            <a:ext cx="3959225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68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 Награды и поощрения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C:\Users\Ромашка\Pictures\2021-02-19\Благодарственное письмо от профко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52513"/>
            <a:ext cx="3816350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3" descr="C:\Users\Ромашка\Pictures\2021-02-19\фо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06488"/>
            <a:ext cx="4068762" cy="527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C:\Users\Ромашка\Pictures\2021-02-19\фото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052513"/>
            <a:ext cx="38862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7322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Официальный сайт МБДОУ </a:t>
            </a:r>
            <a:b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«Детский сад «Звёздочка»</a:t>
            </a:r>
            <a:b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ОП «Детский сад «Ромашка»</a:t>
            </a:r>
            <a:b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</a:rPr>
              <a:t>http</a:t>
            </a: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://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</a:rPr>
              <a:t>dsromtor.schoolrm.ru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</a:rPr>
              <a:t>//</a:t>
            </a:r>
            <a:endParaRPr lang="ru-RU" sz="3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496944" cy="388843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Представление педагогического опыта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учителя - логопеда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Ингильдеевой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Гузяль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Ринатовны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 песочной игротерапии в коррекционной работе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учителя – логопеда в ДОУ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Официальный сайт МБДОУ «Детский сад «Зв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здочка»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 «Детский сад «Ромашка»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dsromtor.schoolrm.ru//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372984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 Соответствие данных первичного обследования и диагноза перспективному плану индивидуальной или групповой коррекции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3" descr="F:\аттестация портфолио мое НОВОЕ\2021-02-18\Справка о соответсвии данных первичного обследования и диагноза перспективному план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931863"/>
            <a:ext cx="373062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1569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Динамика продвижения обучающихся в соответствии с перспективным планом коррекционной работы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F:\аттестация портфолио мое НОВОЕ\2021-02-18\Справка о динамике продвижения воспитанников в соответсвии с преспективным плангм рабо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849313"/>
            <a:ext cx="4010025" cy="567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6529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1453</TotalTime>
  <Words>220</Words>
  <Application>Microsoft Office PowerPoint</Application>
  <PresentationFormat>Экран (4:3)</PresentationFormat>
  <Paragraphs>27</Paragraphs>
  <Slides>36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Поток</vt:lpstr>
      <vt:lpstr>Документ</vt:lpstr>
      <vt:lpstr>МИНИСТЕРСТВО ОБРАЗОВАНИЯ   РЕСПУБЛИКИ МОРДОВИЯ ПОРТФОЛИО ИНГИЛЬДЕЕВОЙ ГУЗЯЛЬ РИНАТОВНЫ УЧИТЕЛЯ – ЛОГОПЕДА МБДОУ «ДЕТСКИЙ САД «ЗВЁЗДОЧКА» ОП «ДЕТСКИЙ САД «РОМАШКА»</vt:lpstr>
      <vt:lpstr>ОБЩИЕ СВЕДЕНИЯ О ПЕДАГОГЕ</vt:lpstr>
      <vt:lpstr>Слайд 3</vt:lpstr>
      <vt:lpstr>Представление педагогического опыта учителя - логопеда Ингильдеевой Гузяль Ринатовны  «Использование  песочной игротерапии в коррекционной работе  учителя – логопеда в ДОУ  Официальный сайт МБДОУ «Детский сад «Звёздочка» ОП «Детский сад «Ромашка» http://dsromtor.schoolrm.ru// </vt:lpstr>
      <vt:lpstr> 1. Соответствие данных первичного обследования и диагноза перспективному плану индивидуальной или групповой коррекции</vt:lpstr>
      <vt:lpstr>Слайд 6</vt:lpstr>
      <vt:lpstr>2. Динамика продвижения обучающихся в соответствии с перспективным планом коррекционной работы</vt:lpstr>
      <vt:lpstr>Слайд 8</vt:lpstr>
      <vt:lpstr>3. Взаимодействие с родителями</vt:lpstr>
      <vt:lpstr>Слайд 10</vt:lpstr>
      <vt:lpstr>4. Взаимодействие с педагогами</vt:lpstr>
      <vt:lpstr>Слайд 12</vt:lpstr>
      <vt:lpstr>5. Результаты участия в инновационной (экспериментальной) деятельности</vt:lpstr>
      <vt:lpstr>Слайд 14</vt:lpstr>
      <vt:lpstr>Слайд 15</vt:lpstr>
      <vt:lpstr>6. Участие детей в: заочных олимпиадах, открытых конкурсах, конференциях, выставках, турнирах, соревнованиях</vt:lpstr>
      <vt:lpstr>Слайд 17</vt:lpstr>
      <vt:lpstr>7. Наличие авторских программ, методических пособий,  методических рекомендаций</vt:lpstr>
      <vt:lpstr>Слайд 19</vt:lpstr>
      <vt:lpstr>Слайд 20</vt:lpstr>
      <vt:lpstr>8. Выступления на заседаниях методических советов, научно – практических конференциях, педагогических чтениях, семинарах, секциях, форумах, радиопередачах</vt:lpstr>
      <vt:lpstr>Слайд 22</vt:lpstr>
      <vt:lpstr>Слайд 23</vt:lpstr>
      <vt:lpstr>Слайд 24</vt:lpstr>
      <vt:lpstr>9. Проведение открытых занятий, мастер – классов, мероприятий (очно)</vt:lpstr>
      <vt:lpstr>Слайд 26</vt:lpstr>
      <vt:lpstr>10. Экспертная деятельность</vt:lpstr>
      <vt:lpstr>Слайд 28</vt:lpstr>
      <vt:lpstr>11. Наставничество</vt:lpstr>
      <vt:lpstr>Слайд 30</vt:lpstr>
      <vt:lpstr>12. Общественно – педагогическая активность педагога: участие в работе педагогических сообществ, комиссиях, в  жюри конкурсов.</vt:lpstr>
      <vt:lpstr>Слайд 32</vt:lpstr>
      <vt:lpstr>13. Награды и поощрения </vt:lpstr>
      <vt:lpstr>Слайд 34</vt:lpstr>
      <vt:lpstr>Слайд 35</vt:lpstr>
      <vt:lpstr>Официальный сайт МБДОУ  «Детский сад «Звёздочка» ОП «Детский сад «Ромашка» http://dsromtor.schoolrm.ru//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  РЕСПУБЛИКИ МОРДОВИЯ ПОРТФОЛИО ИНГИЛЬДЕЕВОЙ ГУЗЯЛЬ РИНАТОВНЫ УЧИТЕЛЯ – ЛОГОПЕДА МБДОУ «ДЕТСКИЙ САД «ЗВЕЗДОЧКА» ОП «ДЕТСКИЙ САД «РОМАШКА»</dc:title>
  <dc:creator>User</dc:creator>
  <cp:lastModifiedBy>Света</cp:lastModifiedBy>
  <cp:revision>42</cp:revision>
  <cp:lastPrinted>2021-02-18T18:45:03Z</cp:lastPrinted>
  <dcterms:created xsi:type="dcterms:W3CDTF">2021-02-08T07:03:38Z</dcterms:created>
  <dcterms:modified xsi:type="dcterms:W3CDTF">2021-02-20T07:05:30Z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1362872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