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70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98F4DC9A-C0AD-4A64-8829-C7BC0EBF5136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71"/>
            <p14:sldId id="264"/>
            <p14:sldId id="265"/>
            <p14:sldId id="266"/>
            <p14:sldId id="267"/>
            <p14:sldId id="268"/>
            <p14:sldId id="270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705AAC-CAE1-4605-8C3F-722378F082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1D50D9-F89D-41A3-8115-CFF4EF21CA97}">
      <dgm:prSet/>
      <dgm:spPr/>
      <dgm:t>
        <a:bodyPr/>
        <a:lstStyle/>
        <a:p>
          <a:pPr algn="ctr" rtl="0"/>
          <a:r>
            <a:rPr lang="ru-RU" b="1" i="0" dirty="0" smtClean="0"/>
            <a:t>ПЕДАГОГИЧЕСКИЙ ПРОЕКТ </a:t>
          </a:r>
        </a:p>
        <a:p>
          <a:pPr algn="ctr" rtl="0"/>
          <a:r>
            <a:rPr lang="ru-RU" b="1" i="0" dirty="0" smtClean="0"/>
            <a:t/>
          </a:r>
          <a:br>
            <a:rPr lang="ru-RU" b="1" i="0" dirty="0" smtClean="0"/>
          </a:br>
          <a:r>
            <a:rPr lang="ru-RU" b="1" i="0" u="sng" dirty="0" smtClean="0"/>
            <a:t>«ДОБРЫЕ СЕРДЦА»</a:t>
          </a:r>
          <a:br>
            <a:rPr lang="ru-RU" b="1" i="0" u="sng" dirty="0" smtClean="0"/>
          </a:br>
          <a:endParaRPr lang="ru-RU" b="1" u="sng" dirty="0"/>
        </a:p>
      </dgm:t>
    </dgm:pt>
    <dgm:pt modelId="{D23847AE-07FF-48A6-AE9B-008CD7E6AE61}" type="parTrans" cxnId="{7626230F-7BFB-4126-A7DD-366DD6F0C571}">
      <dgm:prSet/>
      <dgm:spPr/>
      <dgm:t>
        <a:bodyPr/>
        <a:lstStyle/>
        <a:p>
          <a:endParaRPr lang="ru-RU"/>
        </a:p>
      </dgm:t>
    </dgm:pt>
    <dgm:pt modelId="{79FE4C14-A92A-49E6-97F4-2CDE989886C1}" type="sibTrans" cxnId="{7626230F-7BFB-4126-A7DD-366DD6F0C571}">
      <dgm:prSet/>
      <dgm:spPr/>
      <dgm:t>
        <a:bodyPr/>
        <a:lstStyle/>
        <a:p>
          <a:endParaRPr lang="ru-RU"/>
        </a:p>
      </dgm:t>
    </dgm:pt>
    <dgm:pt modelId="{C7F6DBA6-D212-49B0-A8E4-964D57B905F5}" type="pres">
      <dgm:prSet presAssocID="{AE705AAC-CAE1-4605-8C3F-722378F082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ACA46B-0E57-460C-8B2E-81A80DE7C04C}" type="pres">
      <dgm:prSet presAssocID="{201D50D9-F89D-41A3-8115-CFF4EF21CA9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7054A2-D903-4697-9D0F-61CDA10EC8CE}" type="presOf" srcId="{201D50D9-F89D-41A3-8115-CFF4EF21CA97}" destId="{44ACA46B-0E57-460C-8B2E-81A80DE7C04C}" srcOrd="0" destOrd="0" presId="urn:microsoft.com/office/officeart/2005/8/layout/vList2"/>
    <dgm:cxn modelId="{20CCE7A0-F364-4D9A-A266-E868144F3A57}" type="presOf" srcId="{AE705AAC-CAE1-4605-8C3F-722378F0824E}" destId="{C7F6DBA6-D212-49B0-A8E4-964D57B905F5}" srcOrd="0" destOrd="0" presId="urn:microsoft.com/office/officeart/2005/8/layout/vList2"/>
    <dgm:cxn modelId="{7626230F-7BFB-4126-A7DD-366DD6F0C571}" srcId="{AE705AAC-CAE1-4605-8C3F-722378F0824E}" destId="{201D50D9-F89D-41A3-8115-CFF4EF21CA97}" srcOrd="0" destOrd="0" parTransId="{D23847AE-07FF-48A6-AE9B-008CD7E6AE61}" sibTransId="{79FE4C14-A92A-49E6-97F4-2CDE989886C1}"/>
    <dgm:cxn modelId="{ACA54667-02F0-41F7-BD30-F376B0DF2691}" type="presParOf" srcId="{C7F6DBA6-D212-49B0-A8E4-964D57B905F5}" destId="{44ACA46B-0E57-460C-8B2E-81A80DE7C04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A609E8B-3789-4B6D-8BD0-B38A83D376E6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9372D97-C0FD-4D69-96F3-CF8B2E268879}">
      <dgm:prSet/>
      <dgm:spPr/>
      <dgm:t>
        <a:bodyPr/>
        <a:lstStyle/>
        <a:p>
          <a:pPr rtl="0"/>
          <a:r>
            <a:rPr lang="ru-RU" dirty="0" smtClean="0"/>
            <a:t>Консультации для родителей:</a:t>
          </a:r>
          <a:endParaRPr lang="ru-RU" dirty="0"/>
        </a:p>
      </dgm:t>
    </dgm:pt>
    <dgm:pt modelId="{E8B5B50F-1CF6-436E-AD2E-3960FE993397}" type="parTrans" cxnId="{47C4CE15-E24A-40A6-BB22-79C46F1FE114}">
      <dgm:prSet/>
      <dgm:spPr/>
      <dgm:t>
        <a:bodyPr/>
        <a:lstStyle/>
        <a:p>
          <a:endParaRPr lang="ru-RU"/>
        </a:p>
      </dgm:t>
    </dgm:pt>
    <dgm:pt modelId="{0B382617-79E9-42DC-A872-66F141FDBA6A}" type="sibTrans" cxnId="{47C4CE15-E24A-40A6-BB22-79C46F1FE114}">
      <dgm:prSet/>
      <dgm:spPr/>
      <dgm:t>
        <a:bodyPr/>
        <a:lstStyle/>
        <a:p>
          <a:endParaRPr lang="ru-RU"/>
        </a:p>
      </dgm:t>
    </dgm:pt>
    <dgm:pt modelId="{E9CC23E5-63CF-47A7-80A0-7D4E09CD919C}" type="pres">
      <dgm:prSet presAssocID="{0A609E8B-3789-4B6D-8BD0-B38A83D376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6E5959-E344-4726-99A4-7EF395DE95FD}" type="pres">
      <dgm:prSet presAssocID="{B9372D97-C0FD-4D69-96F3-CF8B2E26887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1C8842-000B-4A80-BBA8-3AB413954EEB}" type="presOf" srcId="{0A609E8B-3789-4B6D-8BD0-B38A83D376E6}" destId="{E9CC23E5-63CF-47A7-80A0-7D4E09CD919C}" srcOrd="0" destOrd="0" presId="urn:microsoft.com/office/officeart/2005/8/layout/vList2"/>
    <dgm:cxn modelId="{47C4CE15-E24A-40A6-BB22-79C46F1FE114}" srcId="{0A609E8B-3789-4B6D-8BD0-B38A83D376E6}" destId="{B9372D97-C0FD-4D69-96F3-CF8B2E268879}" srcOrd="0" destOrd="0" parTransId="{E8B5B50F-1CF6-436E-AD2E-3960FE993397}" sibTransId="{0B382617-79E9-42DC-A872-66F141FDBA6A}"/>
    <dgm:cxn modelId="{CDE2E85E-CCD6-46BC-8438-9CCA8329B029}" type="presOf" srcId="{B9372D97-C0FD-4D69-96F3-CF8B2E268879}" destId="{096E5959-E344-4726-99A4-7EF395DE95FD}" srcOrd="0" destOrd="0" presId="urn:microsoft.com/office/officeart/2005/8/layout/vList2"/>
    <dgm:cxn modelId="{6D02ADBA-3A4B-4F53-86A9-F6A472A2E514}" type="presParOf" srcId="{E9CC23E5-63CF-47A7-80A0-7D4E09CD919C}" destId="{096E5959-E344-4726-99A4-7EF395DE95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BBF389C-7F61-467C-B77A-E16DB5C79101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C838B22-403F-4069-B8C9-E70D71D87064}">
      <dgm:prSet/>
      <dgm:spPr/>
      <dgm:t>
        <a:bodyPr/>
        <a:lstStyle/>
        <a:p>
          <a:pPr rtl="0"/>
          <a:r>
            <a:rPr lang="ru-RU" b="1" dirty="0" smtClean="0"/>
            <a:t>«Мы-Волонтёры»</a:t>
          </a:r>
          <a:endParaRPr lang="ru-RU" b="1" dirty="0"/>
        </a:p>
      </dgm:t>
    </dgm:pt>
    <dgm:pt modelId="{A54B40C9-9F75-4009-B05F-18604E0B9826}" type="parTrans" cxnId="{F9CED734-755A-4FEA-884F-3828DA48C0B7}">
      <dgm:prSet/>
      <dgm:spPr/>
      <dgm:t>
        <a:bodyPr/>
        <a:lstStyle/>
        <a:p>
          <a:endParaRPr lang="ru-RU"/>
        </a:p>
      </dgm:t>
    </dgm:pt>
    <dgm:pt modelId="{92497CA9-6206-4924-9740-77213541600F}" type="sibTrans" cxnId="{F9CED734-755A-4FEA-884F-3828DA48C0B7}">
      <dgm:prSet/>
      <dgm:spPr/>
      <dgm:t>
        <a:bodyPr/>
        <a:lstStyle/>
        <a:p>
          <a:endParaRPr lang="ru-RU"/>
        </a:p>
      </dgm:t>
    </dgm:pt>
    <dgm:pt modelId="{0DF4360F-9F0E-49CF-BC24-7B3F84023537}" type="pres">
      <dgm:prSet presAssocID="{8BBF389C-7F61-467C-B77A-E16DB5C791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C7BB0D-B68C-4414-B2F8-9DD991C9843E}" type="pres">
      <dgm:prSet presAssocID="{9C838B22-403F-4069-B8C9-E70D71D8706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C4E819-52C3-46E3-968A-E44D0C257701}" type="presOf" srcId="{9C838B22-403F-4069-B8C9-E70D71D87064}" destId="{D9C7BB0D-B68C-4414-B2F8-9DD991C9843E}" srcOrd="0" destOrd="0" presId="urn:microsoft.com/office/officeart/2005/8/layout/process1"/>
    <dgm:cxn modelId="{DB030F6F-4316-422A-B0E5-151250913F1B}" type="presOf" srcId="{8BBF389C-7F61-467C-B77A-E16DB5C79101}" destId="{0DF4360F-9F0E-49CF-BC24-7B3F84023537}" srcOrd="0" destOrd="0" presId="urn:microsoft.com/office/officeart/2005/8/layout/process1"/>
    <dgm:cxn modelId="{F9CED734-755A-4FEA-884F-3828DA48C0B7}" srcId="{8BBF389C-7F61-467C-B77A-E16DB5C79101}" destId="{9C838B22-403F-4069-B8C9-E70D71D87064}" srcOrd="0" destOrd="0" parTransId="{A54B40C9-9F75-4009-B05F-18604E0B9826}" sibTransId="{92497CA9-6206-4924-9740-77213541600F}"/>
    <dgm:cxn modelId="{EC0B9F3C-584A-4AE8-8E22-60A88049DD42}" type="presParOf" srcId="{0DF4360F-9F0E-49CF-BC24-7B3F84023537}" destId="{D9C7BB0D-B68C-4414-B2F8-9DD991C9843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6A57CD9-A400-457D-9A41-EB8665734B0C}" type="doc">
      <dgm:prSet loTypeId="urn:microsoft.com/office/officeart/2005/8/layout/target3" loCatId="relationship" qsTypeId="urn:microsoft.com/office/officeart/2005/8/quickstyle/3d5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9FE6ED2-45F7-4523-A7A6-5E6E328629B4}">
      <dgm:prSet/>
      <dgm:spPr/>
      <dgm:t>
        <a:bodyPr/>
        <a:lstStyle/>
        <a:p>
          <a:pPr rtl="0"/>
          <a:r>
            <a:rPr lang="ru-RU" b="1" smtClean="0"/>
            <a:t>«Волонтеры – друзья малышей!»</a:t>
          </a:r>
          <a:endParaRPr lang="ru-RU"/>
        </a:p>
      </dgm:t>
    </dgm:pt>
    <dgm:pt modelId="{5E5BF45E-453D-4992-BC84-61193A2E626D}" type="parTrans" cxnId="{1AAA3B04-8CB1-4D18-94FB-6CFC9DEC59A4}">
      <dgm:prSet/>
      <dgm:spPr/>
      <dgm:t>
        <a:bodyPr/>
        <a:lstStyle/>
        <a:p>
          <a:endParaRPr lang="ru-RU"/>
        </a:p>
      </dgm:t>
    </dgm:pt>
    <dgm:pt modelId="{19F9DEFB-EB0B-43CF-860F-258506214597}" type="sibTrans" cxnId="{1AAA3B04-8CB1-4D18-94FB-6CFC9DEC59A4}">
      <dgm:prSet/>
      <dgm:spPr/>
      <dgm:t>
        <a:bodyPr/>
        <a:lstStyle/>
        <a:p>
          <a:endParaRPr lang="ru-RU"/>
        </a:p>
      </dgm:t>
    </dgm:pt>
    <dgm:pt modelId="{F2EB3502-8B0E-4A12-BDB9-A3253B60687C}" type="pres">
      <dgm:prSet presAssocID="{F6A57CD9-A400-457D-9A41-EB8665734B0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02DF26-B8BF-4C3D-BA20-8455F069243A}" type="pres">
      <dgm:prSet presAssocID="{39FE6ED2-45F7-4523-A7A6-5E6E328629B4}" presName="circle1" presStyleLbl="node1" presStyleIdx="0" presStyleCnt="1"/>
      <dgm:spPr/>
    </dgm:pt>
    <dgm:pt modelId="{1F2C4B2D-E26E-481F-8BE3-29DFD22C255D}" type="pres">
      <dgm:prSet presAssocID="{39FE6ED2-45F7-4523-A7A6-5E6E328629B4}" presName="space" presStyleCnt="0"/>
      <dgm:spPr/>
    </dgm:pt>
    <dgm:pt modelId="{22CE3510-2169-4E95-B4F8-CC7AD4A57FF9}" type="pres">
      <dgm:prSet presAssocID="{39FE6ED2-45F7-4523-A7A6-5E6E328629B4}" presName="rect1" presStyleLbl="alignAcc1" presStyleIdx="0" presStyleCnt="1"/>
      <dgm:spPr/>
      <dgm:t>
        <a:bodyPr/>
        <a:lstStyle/>
        <a:p>
          <a:endParaRPr lang="ru-RU"/>
        </a:p>
      </dgm:t>
    </dgm:pt>
    <dgm:pt modelId="{8B110A15-AA30-4996-A0E2-323EE7502292}" type="pres">
      <dgm:prSet presAssocID="{39FE6ED2-45F7-4523-A7A6-5E6E328629B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38B6D4-77EF-441A-A351-B14E97B118E1}" type="presOf" srcId="{F6A57CD9-A400-457D-9A41-EB8665734B0C}" destId="{F2EB3502-8B0E-4A12-BDB9-A3253B60687C}" srcOrd="0" destOrd="0" presId="urn:microsoft.com/office/officeart/2005/8/layout/target3"/>
    <dgm:cxn modelId="{1AAA3B04-8CB1-4D18-94FB-6CFC9DEC59A4}" srcId="{F6A57CD9-A400-457D-9A41-EB8665734B0C}" destId="{39FE6ED2-45F7-4523-A7A6-5E6E328629B4}" srcOrd="0" destOrd="0" parTransId="{5E5BF45E-453D-4992-BC84-61193A2E626D}" sibTransId="{19F9DEFB-EB0B-43CF-860F-258506214597}"/>
    <dgm:cxn modelId="{20634F99-4B8E-48C7-BF58-34F5D50F3EA1}" type="presOf" srcId="{39FE6ED2-45F7-4523-A7A6-5E6E328629B4}" destId="{22CE3510-2169-4E95-B4F8-CC7AD4A57FF9}" srcOrd="0" destOrd="0" presId="urn:microsoft.com/office/officeart/2005/8/layout/target3"/>
    <dgm:cxn modelId="{5752A2B9-E5BC-42EB-94A9-7B03DD476E84}" type="presOf" srcId="{39FE6ED2-45F7-4523-A7A6-5E6E328629B4}" destId="{8B110A15-AA30-4996-A0E2-323EE7502292}" srcOrd="1" destOrd="0" presId="urn:microsoft.com/office/officeart/2005/8/layout/target3"/>
    <dgm:cxn modelId="{F400471E-99F8-449D-BB6E-A354B251E3CF}" type="presParOf" srcId="{F2EB3502-8B0E-4A12-BDB9-A3253B60687C}" destId="{5D02DF26-B8BF-4C3D-BA20-8455F069243A}" srcOrd="0" destOrd="0" presId="urn:microsoft.com/office/officeart/2005/8/layout/target3"/>
    <dgm:cxn modelId="{79E11611-195F-46B1-9947-D5C4431AA3FE}" type="presParOf" srcId="{F2EB3502-8B0E-4A12-BDB9-A3253B60687C}" destId="{1F2C4B2D-E26E-481F-8BE3-29DFD22C255D}" srcOrd="1" destOrd="0" presId="urn:microsoft.com/office/officeart/2005/8/layout/target3"/>
    <dgm:cxn modelId="{A6C3F9CF-78BB-4BBD-8098-F00436C7281F}" type="presParOf" srcId="{F2EB3502-8B0E-4A12-BDB9-A3253B60687C}" destId="{22CE3510-2169-4E95-B4F8-CC7AD4A57FF9}" srcOrd="2" destOrd="0" presId="urn:microsoft.com/office/officeart/2005/8/layout/target3"/>
    <dgm:cxn modelId="{CA44070E-B08E-4251-99B6-3AF111D059DA}" type="presParOf" srcId="{F2EB3502-8B0E-4A12-BDB9-A3253B60687C}" destId="{8B110A15-AA30-4996-A0E2-323EE7502292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ED33FFF-24E9-4164-BF43-1902CC5DDCE1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1A801742-DCF6-450A-A336-352EE7162BE1}">
      <dgm:prSet/>
      <dgm:spPr/>
      <dgm:t>
        <a:bodyPr/>
        <a:lstStyle/>
        <a:p>
          <a:pPr algn="ctr" rtl="0"/>
          <a:r>
            <a:rPr lang="ru-RU" b="1" dirty="0" smtClean="0">
              <a:latin typeface="Arial Black" panose="020B0A04020102020204" pitchFamily="34" charset="0"/>
            </a:rPr>
            <a:t>«Чему старшие могут научить малышей?»</a:t>
          </a:r>
          <a:endParaRPr lang="ru-RU" b="1" dirty="0">
            <a:latin typeface="Arial Black" panose="020B0A04020102020204" pitchFamily="34" charset="0"/>
          </a:endParaRPr>
        </a:p>
      </dgm:t>
    </dgm:pt>
    <dgm:pt modelId="{BEC312EF-3DA7-4677-BD71-4159CDD33B6A}" type="parTrans" cxnId="{E801562A-3C61-4BE0-87E6-2C97627E3660}">
      <dgm:prSet/>
      <dgm:spPr/>
      <dgm:t>
        <a:bodyPr/>
        <a:lstStyle/>
        <a:p>
          <a:endParaRPr lang="ru-RU"/>
        </a:p>
      </dgm:t>
    </dgm:pt>
    <dgm:pt modelId="{31962562-C9FD-49B6-890E-019721ACC877}" type="sibTrans" cxnId="{E801562A-3C61-4BE0-87E6-2C97627E3660}">
      <dgm:prSet/>
      <dgm:spPr/>
      <dgm:t>
        <a:bodyPr/>
        <a:lstStyle/>
        <a:p>
          <a:endParaRPr lang="ru-RU"/>
        </a:p>
      </dgm:t>
    </dgm:pt>
    <dgm:pt modelId="{C650D6FA-80C1-4C51-8CAE-8D1936C38FD2}" type="pres">
      <dgm:prSet presAssocID="{7ED33FFF-24E9-4164-BF43-1902CC5DDC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17AC0B-4248-468E-83F3-A1831CD4EF54}" type="pres">
      <dgm:prSet presAssocID="{1A801742-DCF6-450A-A336-352EE7162BE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65B860-D8D8-49C7-8AFC-F5E2C5EC2B81}" type="presOf" srcId="{7ED33FFF-24E9-4164-BF43-1902CC5DDCE1}" destId="{C650D6FA-80C1-4C51-8CAE-8D1936C38FD2}" srcOrd="0" destOrd="0" presId="urn:microsoft.com/office/officeart/2005/8/layout/vList2"/>
    <dgm:cxn modelId="{62056E40-CD95-4B9B-B870-482B6DDADDE1}" type="presOf" srcId="{1A801742-DCF6-450A-A336-352EE7162BE1}" destId="{2217AC0B-4248-468E-83F3-A1831CD4EF54}" srcOrd="0" destOrd="0" presId="urn:microsoft.com/office/officeart/2005/8/layout/vList2"/>
    <dgm:cxn modelId="{E801562A-3C61-4BE0-87E6-2C97627E3660}" srcId="{7ED33FFF-24E9-4164-BF43-1902CC5DDCE1}" destId="{1A801742-DCF6-450A-A336-352EE7162BE1}" srcOrd="0" destOrd="0" parTransId="{BEC312EF-3DA7-4677-BD71-4159CDD33B6A}" sibTransId="{31962562-C9FD-49B6-890E-019721ACC877}"/>
    <dgm:cxn modelId="{DCB384D7-6680-4E0D-8394-CF77D02EBB59}" type="presParOf" srcId="{C650D6FA-80C1-4C51-8CAE-8D1936C38FD2}" destId="{2217AC0B-4248-468E-83F3-A1831CD4EF5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205B6D1-8A41-48AF-805D-32E50145E655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E6F6416-0DF4-4C2F-9F3E-B485108B6DE3}">
      <dgm:prSet/>
      <dgm:spPr/>
      <dgm:t>
        <a:bodyPr/>
        <a:lstStyle/>
        <a:p>
          <a:pPr algn="ctr" rtl="0"/>
          <a:r>
            <a:rPr lang="ru-RU" b="1" smtClean="0"/>
            <a:t>«Расскажем сказку»</a:t>
          </a:r>
          <a:endParaRPr lang="ru-RU"/>
        </a:p>
      </dgm:t>
    </dgm:pt>
    <dgm:pt modelId="{DD688EC5-E5E6-4CB5-B1FF-AC9A545FAFDD}" type="parTrans" cxnId="{00541404-1D20-4D56-9712-94A2298837E1}">
      <dgm:prSet/>
      <dgm:spPr/>
      <dgm:t>
        <a:bodyPr/>
        <a:lstStyle/>
        <a:p>
          <a:endParaRPr lang="ru-RU"/>
        </a:p>
      </dgm:t>
    </dgm:pt>
    <dgm:pt modelId="{699F42B6-A6BE-461F-8B00-462491C10BBE}" type="sibTrans" cxnId="{00541404-1D20-4D56-9712-94A2298837E1}">
      <dgm:prSet/>
      <dgm:spPr/>
      <dgm:t>
        <a:bodyPr/>
        <a:lstStyle/>
        <a:p>
          <a:endParaRPr lang="ru-RU"/>
        </a:p>
      </dgm:t>
    </dgm:pt>
    <dgm:pt modelId="{06EA1940-57BD-4665-89E2-8AE9111525FF}" type="pres">
      <dgm:prSet presAssocID="{9205B6D1-8A41-48AF-805D-32E50145E65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017FCD-54F0-411B-A863-18D73465697C}" type="pres">
      <dgm:prSet presAssocID="{AE6F6416-0DF4-4C2F-9F3E-B485108B6DE3}" presName="node" presStyleLbl="node1" presStyleIdx="0" presStyleCnt="1" custScaleY="16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541404-1D20-4D56-9712-94A2298837E1}" srcId="{9205B6D1-8A41-48AF-805D-32E50145E655}" destId="{AE6F6416-0DF4-4C2F-9F3E-B485108B6DE3}" srcOrd="0" destOrd="0" parTransId="{DD688EC5-E5E6-4CB5-B1FF-AC9A545FAFDD}" sibTransId="{699F42B6-A6BE-461F-8B00-462491C10BBE}"/>
    <dgm:cxn modelId="{ADB701B8-2D2A-4C4A-B3E3-E26A7A0C9C55}" type="presOf" srcId="{AE6F6416-0DF4-4C2F-9F3E-B485108B6DE3}" destId="{62017FCD-54F0-411B-A863-18D73465697C}" srcOrd="0" destOrd="0" presId="urn:microsoft.com/office/officeart/2005/8/layout/process1"/>
    <dgm:cxn modelId="{7415F1CF-4924-472F-BF6D-C35C74106D04}" type="presOf" srcId="{9205B6D1-8A41-48AF-805D-32E50145E655}" destId="{06EA1940-57BD-4665-89E2-8AE9111525FF}" srcOrd="0" destOrd="0" presId="urn:microsoft.com/office/officeart/2005/8/layout/process1"/>
    <dgm:cxn modelId="{3867A323-7BB4-4157-BFF4-71A5F9832043}" type="presParOf" srcId="{06EA1940-57BD-4665-89E2-8AE9111525FF}" destId="{62017FCD-54F0-411B-A863-18D73465697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B15C4F1-3E81-4960-B734-4B4CB582FA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D2E406-4023-4C21-BB46-9D66314539AF}">
      <dgm:prSet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ru-RU" b="1" smtClean="0"/>
            <a:t>«Наши добрые дела»</a:t>
          </a:r>
          <a:endParaRPr lang="ru-RU"/>
        </a:p>
      </dgm:t>
    </dgm:pt>
    <dgm:pt modelId="{88AF90F1-B818-47A7-BFAD-E17BF9E3A2E3}" type="parTrans" cxnId="{4456971A-E410-4B53-B6C6-06ECCDBB87B3}">
      <dgm:prSet/>
      <dgm:spPr/>
      <dgm:t>
        <a:bodyPr/>
        <a:lstStyle/>
        <a:p>
          <a:endParaRPr lang="ru-RU"/>
        </a:p>
      </dgm:t>
    </dgm:pt>
    <dgm:pt modelId="{27038AC8-A9EA-4905-8DD3-B2307E15924E}" type="sibTrans" cxnId="{4456971A-E410-4B53-B6C6-06ECCDBB87B3}">
      <dgm:prSet/>
      <dgm:spPr/>
      <dgm:t>
        <a:bodyPr/>
        <a:lstStyle/>
        <a:p>
          <a:endParaRPr lang="ru-RU"/>
        </a:p>
      </dgm:t>
    </dgm:pt>
    <dgm:pt modelId="{23AB7D90-AC19-4062-8A67-EB39C91F4EC0}" type="pres">
      <dgm:prSet presAssocID="{BB15C4F1-3E81-4960-B734-4B4CB582FA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B010B5-2EAD-4420-B3DD-A1B53FFAE4BF}" type="pres">
      <dgm:prSet presAssocID="{10D2E406-4023-4C21-BB46-9D66314539AF}" presName="parentText" presStyleLbl="node1" presStyleIdx="0" presStyleCnt="1" custLinFactNeighborX="1713" custLinFactNeighborY="-252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7E465B-03B9-4973-90B4-8D931D88465F}" type="presOf" srcId="{10D2E406-4023-4C21-BB46-9D66314539AF}" destId="{55B010B5-2EAD-4420-B3DD-A1B53FFAE4BF}" srcOrd="0" destOrd="0" presId="urn:microsoft.com/office/officeart/2005/8/layout/vList2"/>
    <dgm:cxn modelId="{4456971A-E410-4B53-B6C6-06ECCDBB87B3}" srcId="{BB15C4F1-3E81-4960-B734-4B4CB582FABE}" destId="{10D2E406-4023-4C21-BB46-9D66314539AF}" srcOrd="0" destOrd="0" parTransId="{88AF90F1-B818-47A7-BFAD-E17BF9E3A2E3}" sibTransId="{27038AC8-A9EA-4905-8DD3-B2307E15924E}"/>
    <dgm:cxn modelId="{41961041-6850-4788-B93B-879D0F432D37}" type="presOf" srcId="{BB15C4F1-3E81-4960-B734-4B4CB582FABE}" destId="{23AB7D90-AC19-4062-8A67-EB39C91F4EC0}" srcOrd="0" destOrd="0" presId="urn:microsoft.com/office/officeart/2005/8/layout/vList2"/>
    <dgm:cxn modelId="{4E4EDD8D-2ECA-4980-A38C-F08FB487B5AE}" type="presParOf" srcId="{23AB7D90-AC19-4062-8A67-EB39C91F4EC0}" destId="{55B010B5-2EAD-4420-B3DD-A1B53FFAE4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ED1E636-4062-41FD-BC8D-FADD423E4C9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2D6F6D-F7D4-4439-8676-52873B8FE3B5}">
      <dgm:prSet/>
      <dgm:spPr/>
      <dgm:t>
        <a:bodyPr/>
        <a:lstStyle/>
        <a:p>
          <a:pPr rtl="0"/>
          <a:r>
            <a:rPr lang="ru-RU" b="1" dirty="0" smtClean="0"/>
            <a:t>Возможности дальнейшего развития проекта:</a:t>
          </a: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42A37D4A-77B3-4731-8542-A625F41A955D}" type="parTrans" cxnId="{FD3D0EDC-026B-4040-B3FD-7CFAFAA6E1CB}">
      <dgm:prSet/>
      <dgm:spPr/>
      <dgm:t>
        <a:bodyPr/>
        <a:lstStyle/>
        <a:p>
          <a:endParaRPr lang="ru-RU"/>
        </a:p>
      </dgm:t>
    </dgm:pt>
    <dgm:pt modelId="{2BE596C3-2B0C-4553-A537-A9765066A059}" type="sibTrans" cxnId="{FD3D0EDC-026B-4040-B3FD-7CFAFAA6E1CB}">
      <dgm:prSet/>
      <dgm:spPr/>
      <dgm:t>
        <a:bodyPr/>
        <a:lstStyle/>
        <a:p>
          <a:endParaRPr lang="ru-RU"/>
        </a:p>
      </dgm:t>
    </dgm:pt>
    <dgm:pt modelId="{24AFC75F-54B2-40D8-B6F7-3CE9EFE6A1A8}">
      <dgm:prSet custT="1"/>
      <dgm:spPr/>
      <dgm:t>
        <a:bodyPr/>
        <a:lstStyle/>
        <a:p>
          <a:pPr algn="ctr"/>
          <a:r>
            <a:rPr lang="ru-RU" sz="4800" b="1" dirty="0" smtClean="0"/>
            <a:t>Продолжить работу волонтёрского движения в условиях </a:t>
          </a:r>
          <a:r>
            <a:rPr lang="ru-RU" sz="4800" b="1" smtClean="0"/>
            <a:t>детского сада</a:t>
          </a:r>
          <a:endParaRPr lang="ru-RU" sz="4800" b="1" dirty="0"/>
        </a:p>
      </dgm:t>
    </dgm:pt>
    <dgm:pt modelId="{4A029AAB-15AD-4832-8088-4C352684E96E}" type="parTrans" cxnId="{866C70CC-B4C5-4E72-ACCD-14751D4D029E}">
      <dgm:prSet/>
      <dgm:spPr/>
      <dgm:t>
        <a:bodyPr/>
        <a:lstStyle/>
        <a:p>
          <a:endParaRPr lang="ru-RU"/>
        </a:p>
      </dgm:t>
    </dgm:pt>
    <dgm:pt modelId="{298D8B33-C6DD-418D-9103-9A3E9D2CE810}" type="sibTrans" cxnId="{866C70CC-B4C5-4E72-ACCD-14751D4D029E}">
      <dgm:prSet/>
      <dgm:spPr/>
      <dgm:t>
        <a:bodyPr/>
        <a:lstStyle/>
        <a:p>
          <a:endParaRPr lang="ru-RU"/>
        </a:p>
      </dgm:t>
    </dgm:pt>
    <dgm:pt modelId="{E7A98FA5-1BC2-48ED-A340-970F2F3FD8A9}">
      <dgm:prSet/>
      <dgm:spPr/>
      <dgm:t>
        <a:bodyPr/>
        <a:lstStyle/>
        <a:p>
          <a:pPr algn="l"/>
          <a:endParaRPr lang="ru-RU" sz="3700" b="1" dirty="0"/>
        </a:p>
      </dgm:t>
    </dgm:pt>
    <dgm:pt modelId="{A703C145-5DBC-4EAF-AF22-FA86BEA6D57A}" type="parTrans" cxnId="{F597E1EE-6AAC-4BE2-A7F7-879DD661386E}">
      <dgm:prSet/>
      <dgm:spPr/>
      <dgm:t>
        <a:bodyPr/>
        <a:lstStyle/>
        <a:p>
          <a:endParaRPr lang="ru-RU"/>
        </a:p>
      </dgm:t>
    </dgm:pt>
    <dgm:pt modelId="{36C9F7C9-49BE-4B0F-98AF-AE24881771B3}" type="sibTrans" cxnId="{F597E1EE-6AAC-4BE2-A7F7-879DD661386E}">
      <dgm:prSet/>
      <dgm:spPr/>
      <dgm:t>
        <a:bodyPr/>
        <a:lstStyle/>
        <a:p>
          <a:endParaRPr lang="ru-RU"/>
        </a:p>
      </dgm:t>
    </dgm:pt>
    <dgm:pt modelId="{5B18B30B-13E3-4B24-A91B-D724A5763677}">
      <dgm:prSet/>
      <dgm:spPr/>
      <dgm:t>
        <a:bodyPr/>
        <a:lstStyle/>
        <a:p>
          <a:pPr algn="l"/>
          <a:endParaRPr lang="ru-RU" sz="3700" b="1" dirty="0"/>
        </a:p>
      </dgm:t>
    </dgm:pt>
    <dgm:pt modelId="{6B1022FD-7812-4F9B-95C1-775AB4D51383}" type="parTrans" cxnId="{E206E919-C9F5-4D7C-A01D-6A1F06A59E71}">
      <dgm:prSet/>
      <dgm:spPr/>
      <dgm:t>
        <a:bodyPr/>
        <a:lstStyle/>
        <a:p>
          <a:endParaRPr lang="ru-RU"/>
        </a:p>
      </dgm:t>
    </dgm:pt>
    <dgm:pt modelId="{74291B4E-EADF-4CF8-8E13-E9C165A24F9F}" type="sibTrans" cxnId="{E206E919-C9F5-4D7C-A01D-6A1F06A59E71}">
      <dgm:prSet/>
      <dgm:spPr/>
      <dgm:t>
        <a:bodyPr/>
        <a:lstStyle/>
        <a:p>
          <a:endParaRPr lang="ru-RU"/>
        </a:p>
      </dgm:t>
    </dgm:pt>
    <dgm:pt modelId="{1A5BE336-00ED-4034-8E97-A49D545A317C}" type="pres">
      <dgm:prSet presAssocID="{4ED1E636-4062-41FD-BC8D-FADD423E4C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955B39-C200-4ADF-899C-441271DBC48D}" type="pres">
      <dgm:prSet presAssocID="{4A2D6F6D-F7D4-4439-8676-52873B8FE3B5}" presName="composite" presStyleCnt="0"/>
      <dgm:spPr/>
    </dgm:pt>
    <dgm:pt modelId="{40883980-FC1C-4D6A-8124-BCA0ED1394D7}" type="pres">
      <dgm:prSet presAssocID="{4A2D6F6D-F7D4-4439-8676-52873B8FE3B5}" presName="parTx" presStyleLbl="alignNode1" presStyleIdx="0" presStyleCnt="1" custScaleY="88115" custLinFactNeighborX="309" custLinFactNeighborY="-159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4C3E36-25F1-4894-BE3B-073E135797F5}" type="pres">
      <dgm:prSet presAssocID="{4A2D6F6D-F7D4-4439-8676-52873B8FE3B5}" presName="desTx" presStyleLbl="alignAccFollowNode1" presStyleIdx="0" presStyleCnt="1" custScaleY="104090" custLinFactNeighborX="1442" custLinFactNeighborY="9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F55229-C162-4E5D-AE4C-DE691299EE40}" type="presOf" srcId="{4A2D6F6D-F7D4-4439-8676-52873B8FE3B5}" destId="{40883980-FC1C-4D6A-8124-BCA0ED1394D7}" srcOrd="0" destOrd="0" presId="urn:microsoft.com/office/officeart/2005/8/layout/hList1"/>
    <dgm:cxn modelId="{FD3D0EDC-026B-4040-B3FD-7CFAFAA6E1CB}" srcId="{4ED1E636-4062-41FD-BC8D-FADD423E4C92}" destId="{4A2D6F6D-F7D4-4439-8676-52873B8FE3B5}" srcOrd="0" destOrd="0" parTransId="{42A37D4A-77B3-4731-8542-A625F41A955D}" sibTransId="{2BE596C3-2B0C-4553-A537-A9765066A059}"/>
    <dgm:cxn modelId="{01A32AD3-7E08-4814-8428-EFCC1844ABC3}" type="presOf" srcId="{5B18B30B-13E3-4B24-A91B-D724A5763677}" destId="{2F4C3E36-25F1-4894-BE3B-073E135797F5}" srcOrd="0" destOrd="0" presId="urn:microsoft.com/office/officeart/2005/8/layout/hList1"/>
    <dgm:cxn modelId="{866C70CC-B4C5-4E72-ACCD-14751D4D029E}" srcId="{4A2D6F6D-F7D4-4439-8676-52873B8FE3B5}" destId="{24AFC75F-54B2-40D8-B6F7-3CE9EFE6A1A8}" srcOrd="1" destOrd="0" parTransId="{4A029AAB-15AD-4832-8088-4C352684E96E}" sibTransId="{298D8B33-C6DD-418D-9103-9A3E9D2CE810}"/>
    <dgm:cxn modelId="{41011AEE-19B1-40AB-81FF-4CDE9F744CEB}" type="presOf" srcId="{24AFC75F-54B2-40D8-B6F7-3CE9EFE6A1A8}" destId="{2F4C3E36-25F1-4894-BE3B-073E135797F5}" srcOrd="0" destOrd="1" presId="urn:microsoft.com/office/officeart/2005/8/layout/hList1"/>
    <dgm:cxn modelId="{F597E1EE-6AAC-4BE2-A7F7-879DD661386E}" srcId="{4A2D6F6D-F7D4-4439-8676-52873B8FE3B5}" destId="{E7A98FA5-1BC2-48ED-A340-970F2F3FD8A9}" srcOrd="2" destOrd="0" parTransId="{A703C145-5DBC-4EAF-AF22-FA86BEA6D57A}" sibTransId="{36C9F7C9-49BE-4B0F-98AF-AE24881771B3}"/>
    <dgm:cxn modelId="{27172215-7816-41A5-B2F0-D31E298E5C92}" type="presOf" srcId="{4ED1E636-4062-41FD-BC8D-FADD423E4C92}" destId="{1A5BE336-00ED-4034-8E97-A49D545A317C}" srcOrd="0" destOrd="0" presId="urn:microsoft.com/office/officeart/2005/8/layout/hList1"/>
    <dgm:cxn modelId="{452FEAC8-CC77-4010-A4F5-DBA6D20F4D77}" type="presOf" srcId="{E7A98FA5-1BC2-48ED-A340-970F2F3FD8A9}" destId="{2F4C3E36-25F1-4894-BE3B-073E135797F5}" srcOrd="0" destOrd="2" presId="urn:microsoft.com/office/officeart/2005/8/layout/hList1"/>
    <dgm:cxn modelId="{E206E919-C9F5-4D7C-A01D-6A1F06A59E71}" srcId="{4A2D6F6D-F7D4-4439-8676-52873B8FE3B5}" destId="{5B18B30B-13E3-4B24-A91B-D724A5763677}" srcOrd="0" destOrd="0" parTransId="{6B1022FD-7812-4F9B-95C1-775AB4D51383}" sibTransId="{74291B4E-EADF-4CF8-8E13-E9C165A24F9F}"/>
    <dgm:cxn modelId="{A8BDCE75-A1A8-4A7E-83EC-EA99EA2D0984}" type="presParOf" srcId="{1A5BE336-00ED-4034-8E97-A49D545A317C}" destId="{EA955B39-C200-4ADF-899C-441271DBC48D}" srcOrd="0" destOrd="0" presId="urn:microsoft.com/office/officeart/2005/8/layout/hList1"/>
    <dgm:cxn modelId="{32EEE2BA-50B2-4668-B78F-8FD2FD7BF034}" type="presParOf" srcId="{EA955B39-C200-4ADF-899C-441271DBC48D}" destId="{40883980-FC1C-4D6A-8124-BCA0ED1394D7}" srcOrd="0" destOrd="0" presId="urn:microsoft.com/office/officeart/2005/8/layout/hList1"/>
    <dgm:cxn modelId="{D159E699-A45F-4980-849C-E282516A8351}" type="presParOf" srcId="{EA955B39-C200-4ADF-899C-441271DBC48D}" destId="{2F4C3E36-25F1-4894-BE3B-073E135797F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CC23AB9-8FDE-45A2-868C-9AC6327D6607}" type="doc">
      <dgm:prSet loTypeId="urn:microsoft.com/office/officeart/2005/8/layout/vList2" loCatId="list" qsTypeId="urn:microsoft.com/office/officeart/2005/8/quickstyle/3d9" qsCatId="3D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AE375C1D-C414-434C-AFAD-912F60BB3253}">
      <dgm:prSet/>
      <dgm:spPr/>
      <dgm:t>
        <a:bodyPr/>
        <a:lstStyle/>
        <a:p>
          <a:pPr rtl="0"/>
          <a:r>
            <a:rPr lang="ru-RU" b="1" i="1" smtClean="0"/>
            <a:t>Спасибо за внимание!</a:t>
          </a:r>
          <a:endParaRPr lang="ru-RU"/>
        </a:p>
      </dgm:t>
    </dgm:pt>
    <dgm:pt modelId="{CBF3FF2B-3362-4CA7-8216-5613E638F265}" type="parTrans" cxnId="{1D0D94EF-2D3D-40BD-9B8D-E82B30239706}">
      <dgm:prSet/>
      <dgm:spPr/>
      <dgm:t>
        <a:bodyPr/>
        <a:lstStyle/>
        <a:p>
          <a:endParaRPr lang="ru-RU"/>
        </a:p>
      </dgm:t>
    </dgm:pt>
    <dgm:pt modelId="{D639C8D5-5836-4D45-BC61-78ED08A8FFE7}" type="sibTrans" cxnId="{1D0D94EF-2D3D-40BD-9B8D-E82B30239706}">
      <dgm:prSet/>
      <dgm:spPr/>
      <dgm:t>
        <a:bodyPr/>
        <a:lstStyle/>
        <a:p>
          <a:endParaRPr lang="ru-RU"/>
        </a:p>
      </dgm:t>
    </dgm:pt>
    <dgm:pt modelId="{60AFC85B-B2D8-41F7-90A4-941AC73D1222}" type="pres">
      <dgm:prSet presAssocID="{FCC23AB9-8FDE-45A2-868C-9AC6327D66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FC9848-45CF-43E8-8240-834B6C9E43BE}" type="pres">
      <dgm:prSet presAssocID="{AE375C1D-C414-434C-AFAD-912F60BB325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DEFB50-0E8E-40C2-A827-7658617B6C54}" type="presOf" srcId="{FCC23AB9-8FDE-45A2-868C-9AC6327D6607}" destId="{60AFC85B-B2D8-41F7-90A4-941AC73D1222}" srcOrd="0" destOrd="0" presId="urn:microsoft.com/office/officeart/2005/8/layout/vList2"/>
    <dgm:cxn modelId="{07FE137C-09A2-49B0-9037-9E8A88F70691}" type="presOf" srcId="{AE375C1D-C414-434C-AFAD-912F60BB3253}" destId="{EFFC9848-45CF-43E8-8240-834B6C9E43BE}" srcOrd="0" destOrd="0" presId="urn:microsoft.com/office/officeart/2005/8/layout/vList2"/>
    <dgm:cxn modelId="{1D0D94EF-2D3D-40BD-9B8D-E82B30239706}" srcId="{FCC23AB9-8FDE-45A2-868C-9AC6327D6607}" destId="{AE375C1D-C414-434C-AFAD-912F60BB3253}" srcOrd="0" destOrd="0" parTransId="{CBF3FF2B-3362-4CA7-8216-5613E638F265}" sibTransId="{D639C8D5-5836-4D45-BC61-78ED08A8FFE7}"/>
    <dgm:cxn modelId="{8C68F4A8-ACD0-4032-BB9A-5F8EC7D27747}" type="presParOf" srcId="{60AFC85B-B2D8-41F7-90A4-941AC73D1222}" destId="{EFFC9848-45CF-43E8-8240-834B6C9E43B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468499-2C2A-4D0C-B6D8-AE3038D68A3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01E9180-E43E-436D-BF8E-CEC0E20F8466}">
      <dgm:prSet custT="1"/>
      <dgm:spPr/>
      <dgm:t>
        <a:bodyPr/>
        <a:lstStyle/>
        <a:p>
          <a:pPr rtl="0"/>
          <a:r>
            <a:rPr lang="ru-RU" sz="3200" b="1" i="1" u="sng" dirty="0" smtClean="0"/>
            <a:t>Цель проекта:</a:t>
          </a:r>
          <a:r>
            <a:rPr lang="ru-RU" sz="3200" i="1" u="sng" dirty="0" smtClean="0"/>
            <a:t> </a:t>
          </a:r>
          <a:br>
            <a:rPr lang="ru-RU" sz="3200" i="1" u="sng" dirty="0" smtClean="0"/>
          </a:br>
          <a:r>
            <a:rPr lang="ru-RU" sz="1800" b="1" dirty="0" smtClean="0"/>
            <a:t>Создание в детском саду волонтерского движения, объединив воедино активных, творческих педагогов, заинтересованных родителей и детей дошкольного возраста, и их участие в добровольных, социально важных акциях и мероприятиях. </a:t>
          </a:r>
          <a:br>
            <a:rPr lang="ru-RU" sz="1800" b="1" dirty="0" smtClean="0"/>
          </a:br>
          <a:endParaRPr lang="ru-RU" sz="1800" dirty="0"/>
        </a:p>
      </dgm:t>
    </dgm:pt>
    <dgm:pt modelId="{8D996D1B-1356-4368-AE10-80133BDC2AD8}" type="parTrans" cxnId="{EC4EE04B-B966-4E16-8F59-88E13D80CF88}">
      <dgm:prSet/>
      <dgm:spPr/>
      <dgm:t>
        <a:bodyPr/>
        <a:lstStyle/>
        <a:p>
          <a:endParaRPr lang="ru-RU"/>
        </a:p>
      </dgm:t>
    </dgm:pt>
    <dgm:pt modelId="{B574F964-4BEE-46C9-9DC0-D5F767BBABEB}" type="sibTrans" cxnId="{EC4EE04B-B966-4E16-8F59-88E13D80CF88}">
      <dgm:prSet/>
      <dgm:spPr/>
      <dgm:t>
        <a:bodyPr/>
        <a:lstStyle/>
        <a:p>
          <a:endParaRPr lang="ru-RU"/>
        </a:p>
      </dgm:t>
    </dgm:pt>
    <dgm:pt modelId="{8F3F7E76-36C2-40E2-8425-8D508922D7EA}" type="pres">
      <dgm:prSet presAssocID="{75468499-2C2A-4D0C-B6D8-AE3038D68A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E5D86F-AF2A-4F74-9C89-D0CD36E33689}" type="pres">
      <dgm:prSet presAssocID="{901E9180-E43E-436D-BF8E-CEC0E20F8466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B13958-3085-405A-9103-CC6BAB5785CD}" type="presOf" srcId="{901E9180-E43E-436D-BF8E-CEC0E20F8466}" destId="{89E5D86F-AF2A-4F74-9C89-D0CD36E33689}" srcOrd="0" destOrd="0" presId="urn:microsoft.com/office/officeart/2005/8/layout/process1"/>
    <dgm:cxn modelId="{F7466612-5BBE-4E0E-98E3-F90B85401E62}" type="presOf" srcId="{75468499-2C2A-4D0C-B6D8-AE3038D68A3E}" destId="{8F3F7E76-36C2-40E2-8425-8D508922D7EA}" srcOrd="0" destOrd="0" presId="urn:microsoft.com/office/officeart/2005/8/layout/process1"/>
    <dgm:cxn modelId="{EC4EE04B-B966-4E16-8F59-88E13D80CF88}" srcId="{75468499-2C2A-4D0C-B6D8-AE3038D68A3E}" destId="{901E9180-E43E-436D-BF8E-CEC0E20F8466}" srcOrd="0" destOrd="0" parTransId="{8D996D1B-1356-4368-AE10-80133BDC2AD8}" sibTransId="{B574F964-4BEE-46C9-9DC0-D5F767BBABEB}"/>
    <dgm:cxn modelId="{F0C2CBBE-0847-4707-AEB1-A56D4723FA38}" type="presParOf" srcId="{8F3F7E76-36C2-40E2-8425-8D508922D7EA}" destId="{89E5D86F-AF2A-4F74-9C89-D0CD36E33689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FB60C3-74CA-4CF2-B8F1-9C0B9D473316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787141A-0141-4CCA-B88F-A47D6C06FCB0}">
      <dgm:prSet/>
      <dgm:spPr/>
      <dgm:t>
        <a:bodyPr/>
        <a:lstStyle/>
        <a:p>
          <a:pPr algn="ctr"/>
          <a:r>
            <a:rPr lang="ru-RU" b="1" i="0" dirty="0" smtClean="0"/>
            <a:t>Актуальность нашего проекта подтверждается словами В. А. Сухомлинского, который считал, что «добрые чувства должны уходить своими корнями в детство. Если добрые чувства не воспитаны в детстве, их никогда не воспитаешь, потому что подлинно человеческое утверждается в душе одновременно с познанием первых и важнейших истин… В детстве человек должен пройти эмоциональную школу – школу воспитания добрых чувств». Воспитание доброты – это одна из главных сторон воспитания ребенка.</a:t>
          </a:r>
          <a:endParaRPr lang="ru-RU" b="1" dirty="0"/>
        </a:p>
      </dgm:t>
    </dgm:pt>
    <dgm:pt modelId="{615838B3-FE4E-49FA-A7DD-A2E15F06C948}" type="parTrans" cxnId="{C99991D4-DAAE-4EC2-99E9-2C327A609DBF}">
      <dgm:prSet/>
      <dgm:spPr/>
      <dgm:t>
        <a:bodyPr/>
        <a:lstStyle/>
        <a:p>
          <a:endParaRPr lang="ru-RU"/>
        </a:p>
      </dgm:t>
    </dgm:pt>
    <dgm:pt modelId="{31B17431-399C-4AE0-852B-81C43CF2FAD3}" type="sibTrans" cxnId="{C99991D4-DAAE-4EC2-99E9-2C327A609DBF}">
      <dgm:prSet/>
      <dgm:spPr/>
      <dgm:t>
        <a:bodyPr/>
        <a:lstStyle/>
        <a:p>
          <a:endParaRPr lang="ru-RU"/>
        </a:p>
      </dgm:t>
    </dgm:pt>
    <dgm:pt modelId="{80E27106-700B-4B3F-822A-6918137841FB}" type="pres">
      <dgm:prSet presAssocID="{41FB60C3-74CA-4CF2-B8F1-9C0B9D4733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2D4FB9-2958-4576-BA12-2F05EA64A773}" type="pres">
      <dgm:prSet presAssocID="{2787141A-0141-4CCA-B88F-A47D6C06FCB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BDCB2E-C82E-4B9F-B4DE-7822D7E3C996}" type="presOf" srcId="{2787141A-0141-4CCA-B88F-A47D6C06FCB0}" destId="{D62D4FB9-2958-4576-BA12-2F05EA64A773}" srcOrd="0" destOrd="0" presId="urn:microsoft.com/office/officeart/2005/8/layout/vList2"/>
    <dgm:cxn modelId="{D9927CD7-08D7-48AB-85A6-532FB739E54D}" type="presOf" srcId="{41FB60C3-74CA-4CF2-B8F1-9C0B9D473316}" destId="{80E27106-700B-4B3F-822A-6918137841FB}" srcOrd="0" destOrd="0" presId="urn:microsoft.com/office/officeart/2005/8/layout/vList2"/>
    <dgm:cxn modelId="{C99991D4-DAAE-4EC2-99E9-2C327A609DBF}" srcId="{41FB60C3-74CA-4CF2-B8F1-9C0B9D473316}" destId="{2787141A-0141-4CCA-B88F-A47D6C06FCB0}" srcOrd="0" destOrd="0" parTransId="{615838B3-FE4E-49FA-A7DD-A2E15F06C948}" sibTransId="{31B17431-399C-4AE0-852B-81C43CF2FAD3}"/>
    <dgm:cxn modelId="{65EA4166-4BE2-46CC-955E-8351EAC06A2C}" type="presParOf" srcId="{80E27106-700B-4B3F-822A-6918137841FB}" destId="{D62D4FB9-2958-4576-BA12-2F05EA64A77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ACFFF3-3F68-441E-9B44-208106207114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D30E91E2-CF31-438C-8E0C-B001A7D9BF45}">
      <dgm:prSet custT="1"/>
      <dgm:spPr/>
      <dgm:t>
        <a:bodyPr/>
        <a:lstStyle/>
        <a:p>
          <a:pPr algn="ctr" rtl="0"/>
          <a:r>
            <a:rPr lang="ru-RU" sz="3200" b="1" dirty="0" smtClean="0"/>
            <a:t>Задачи проекта:</a:t>
          </a:r>
          <a:endParaRPr lang="ru-RU" sz="3200" dirty="0"/>
        </a:p>
      </dgm:t>
    </dgm:pt>
    <dgm:pt modelId="{CDF1683E-BDB3-4246-95FC-CBE31B6201F5}" type="parTrans" cxnId="{ADD37658-91AF-41D5-BD9A-60E29C5DFE5E}">
      <dgm:prSet/>
      <dgm:spPr/>
      <dgm:t>
        <a:bodyPr/>
        <a:lstStyle/>
        <a:p>
          <a:endParaRPr lang="ru-RU"/>
        </a:p>
      </dgm:t>
    </dgm:pt>
    <dgm:pt modelId="{BE442D6E-01DB-4B8D-9B23-41E5DFCFCA59}" type="sibTrans" cxnId="{ADD37658-91AF-41D5-BD9A-60E29C5DFE5E}">
      <dgm:prSet/>
      <dgm:spPr/>
      <dgm:t>
        <a:bodyPr/>
        <a:lstStyle/>
        <a:p>
          <a:endParaRPr lang="ru-RU"/>
        </a:p>
      </dgm:t>
    </dgm:pt>
    <dgm:pt modelId="{836B6378-C072-4C30-9E1F-DFEFFA486DCB}">
      <dgm:prSet/>
      <dgm:spPr/>
      <dgm:t>
        <a:bodyPr/>
        <a:lstStyle/>
        <a:p>
          <a:pPr rtl="0"/>
          <a:r>
            <a:rPr lang="ru-RU" smtClean="0"/>
            <a:t>Расширить представления о волонтерском движении у воспитанников, педагогов, родителей детского сада.</a:t>
          </a:r>
          <a:endParaRPr lang="ru-RU"/>
        </a:p>
      </dgm:t>
    </dgm:pt>
    <dgm:pt modelId="{AE0193A2-2D63-42F5-98A1-3264A0CC1809}" type="parTrans" cxnId="{8EA168D9-4E0C-4724-993F-DDFC5265061D}">
      <dgm:prSet/>
      <dgm:spPr/>
      <dgm:t>
        <a:bodyPr/>
        <a:lstStyle/>
        <a:p>
          <a:endParaRPr lang="ru-RU"/>
        </a:p>
      </dgm:t>
    </dgm:pt>
    <dgm:pt modelId="{5E82A789-8C5F-4750-BE27-9687023E972D}" type="sibTrans" cxnId="{8EA168D9-4E0C-4724-993F-DDFC5265061D}">
      <dgm:prSet/>
      <dgm:spPr/>
      <dgm:t>
        <a:bodyPr/>
        <a:lstStyle/>
        <a:p>
          <a:endParaRPr lang="ru-RU"/>
        </a:p>
      </dgm:t>
    </dgm:pt>
    <dgm:pt modelId="{6EC2BA8E-2640-4959-85FF-10F28DC78974}">
      <dgm:prSet/>
      <dgm:spPr/>
      <dgm:t>
        <a:bodyPr/>
        <a:lstStyle/>
        <a:p>
          <a:pPr rtl="0"/>
          <a:r>
            <a:rPr lang="ru-RU" smtClean="0"/>
            <a:t>Формировать коммуникативные способности дошкольников, навыки сотрудничества, позитивные установки на добровольческую деятельность.</a:t>
          </a:r>
          <a:endParaRPr lang="ru-RU"/>
        </a:p>
      </dgm:t>
    </dgm:pt>
    <dgm:pt modelId="{61351E08-DCE9-4ACA-A226-169AB31A6937}" type="parTrans" cxnId="{40F75323-B1AA-4C2D-8BFE-3352F47CB4E5}">
      <dgm:prSet/>
      <dgm:spPr/>
      <dgm:t>
        <a:bodyPr/>
        <a:lstStyle/>
        <a:p>
          <a:endParaRPr lang="ru-RU"/>
        </a:p>
      </dgm:t>
    </dgm:pt>
    <dgm:pt modelId="{C68F214D-9002-4E17-A994-216C3DB67866}" type="sibTrans" cxnId="{40F75323-B1AA-4C2D-8BFE-3352F47CB4E5}">
      <dgm:prSet/>
      <dgm:spPr/>
      <dgm:t>
        <a:bodyPr/>
        <a:lstStyle/>
        <a:p>
          <a:endParaRPr lang="ru-RU"/>
        </a:p>
      </dgm:t>
    </dgm:pt>
    <dgm:pt modelId="{A8B939E9-BB9D-4E79-B0EF-6D9359BB4C79}">
      <dgm:prSet/>
      <dgm:spPr/>
      <dgm:t>
        <a:bodyPr/>
        <a:lstStyle/>
        <a:p>
          <a:pPr rtl="0"/>
          <a:r>
            <a:rPr lang="ru-RU" smtClean="0"/>
            <a:t>Формировать у воспитанников чувство собственного достоинства как представителя своего народа. Способствовать повышению значения семейных ценностей.</a:t>
          </a:r>
          <a:endParaRPr lang="ru-RU"/>
        </a:p>
      </dgm:t>
    </dgm:pt>
    <dgm:pt modelId="{E7ED6418-8821-4474-B352-C265AFE33614}" type="parTrans" cxnId="{A9681E24-BA4C-40E3-A71C-E91B444F00C0}">
      <dgm:prSet/>
      <dgm:spPr/>
      <dgm:t>
        <a:bodyPr/>
        <a:lstStyle/>
        <a:p>
          <a:endParaRPr lang="ru-RU"/>
        </a:p>
      </dgm:t>
    </dgm:pt>
    <dgm:pt modelId="{7BD6E3D9-82EC-463C-9B59-6C6B4CBA7FC0}" type="sibTrans" cxnId="{A9681E24-BA4C-40E3-A71C-E91B444F00C0}">
      <dgm:prSet/>
      <dgm:spPr/>
      <dgm:t>
        <a:bodyPr/>
        <a:lstStyle/>
        <a:p>
          <a:endParaRPr lang="ru-RU"/>
        </a:p>
      </dgm:t>
    </dgm:pt>
    <dgm:pt modelId="{6C631BFC-71D6-45D8-86C3-0395252CC1A1}">
      <dgm:prSet/>
      <dgm:spPr/>
      <dgm:t>
        <a:bodyPr/>
        <a:lstStyle/>
        <a:p>
          <a:pPr rtl="0"/>
          <a:r>
            <a:rPr lang="ru-RU" smtClean="0"/>
            <a:t>Создать условия для возможностей детям, родителям и педагогам приобретать новые знания, полноценно развивать свой творческий потенциал и уверенность в себе.</a:t>
          </a:r>
          <a:endParaRPr lang="ru-RU"/>
        </a:p>
      </dgm:t>
    </dgm:pt>
    <dgm:pt modelId="{1787D63F-D7A4-4A32-9522-BE7F2904B654}" type="parTrans" cxnId="{E777AE32-E978-46A5-86A9-A4DB4BD787CE}">
      <dgm:prSet/>
      <dgm:spPr/>
      <dgm:t>
        <a:bodyPr/>
        <a:lstStyle/>
        <a:p>
          <a:endParaRPr lang="ru-RU"/>
        </a:p>
      </dgm:t>
    </dgm:pt>
    <dgm:pt modelId="{36979AE3-85A6-4DF1-A262-DB3D171AEBE7}" type="sibTrans" cxnId="{E777AE32-E978-46A5-86A9-A4DB4BD787CE}">
      <dgm:prSet/>
      <dgm:spPr/>
      <dgm:t>
        <a:bodyPr/>
        <a:lstStyle/>
        <a:p>
          <a:endParaRPr lang="ru-RU"/>
        </a:p>
      </dgm:t>
    </dgm:pt>
    <dgm:pt modelId="{92AF90FC-B33C-42DA-9EEA-A4632FEF2A8D}">
      <dgm:prSet/>
      <dgm:spPr/>
      <dgm:t>
        <a:bodyPr/>
        <a:lstStyle/>
        <a:p>
          <a:pPr rtl="0"/>
          <a:r>
            <a:rPr lang="ru-RU" smtClean="0"/>
            <a:t>Воспитывать толерантное отношение к другим людям независимо от культурной среды и этнической принадлежности.</a:t>
          </a:r>
          <a:endParaRPr lang="ru-RU"/>
        </a:p>
      </dgm:t>
    </dgm:pt>
    <dgm:pt modelId="{23662BB0-2043-4178-A46F-DEFB3D8A2E63}" type="parTrans" cxnId="{6DF8DD50-5425-4C45-95A3-6E9E572D4D14}">
      <dgm:prSet/>
      <dgm:spPr/>
      <dgm:t>
        <a:bodyPr/>
        <a:lstStyle/>
        <a:p>
          <a:endParaRPr lang="ru-RU"/>
        </a:p>
      </dgm:t>
    </dgm:pt>
    <dgm:pt modelId="{0FBB5713-9537-440F-BF14-006E0F11390D}" type="sibTrans" cxnId="{6DF8DD50-5425-4C45-95A3-6E9E572D4D14}">
      <dgm:prSet/>
      <dgm:spPr/>
      <dgm:t>
        <a:bodyPr/>
        <a:lstStyle/>
        <a:p>
          <a:endParaRPr lang="ru-RU"/>
        </a:p>
      </dgm:t>
    </dgm:pt>
    <dgm:pt modelId="{AA12B6BE-C7AD-417E-8EF3-C5A74BD33684}">
      <dgm:prSet/>
      <dgm:spPr/>
      <dgm:t>
        <a:bodyPr/>
        <a:lstStyle/>
        <a:p>
          <a:pPr rtl="0"/>
          <a:r>
            <a:rPr lang="ru-RU" smtClean="0"/>
            <a:t>Воспитывать в детях такие качества, как милосердие, внимательность, заботу о ближнем, желание помогать другим людям.</a:t>
          </a:r>
          <a:endParaRPr lang="ru-RU"/>
        </a:p>
      </dgm:t>
    </dgm:pt>
    <dgm:pt modelId="{96C5C52C-237B-45ED-9C5C-9849D13C5046}" type="parTrans" cxnId="{D36B4713-C8C8-43D6-8410-4C60D40F551F}">
      <dgm:prSet/>
      <dgm:spPr/>
      <dgm:t>
        <a:bodyPr/>
        <a:lstStyle/>
        <a:p>
          <a:endParaRPr lang="ru-RU"/>
        </a:p>
      </dgm:t>
    </dgm:pt>
    <dgm:pt modelId="{F7AD4BEE-DAE2-4B66-BEFA-D56E4C36665A}" type="sibTrans" cxnId="{D36B4713-C8C8-43D6-8410-4C60D40F551F}">
      <dgm:prSet/>
      <dgm:spPr/>
      <dgm:t>
        <a:bodyPr/>
        <a:lstStyle/>
        <a:p>
          <a:endParaRPr lang="ru-RU"/>
        </a:p>
      </dgm:t>
    </dgm:pt>
    <dgm:pt modelId="{76924C61-A2C9-4092-8DC8-09C6B139E31C}" type="pres">
      <dgm:prSet presAssocID="{56ACFFF3-3F68-441E-9B44-2081062071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AE5659-7D3B-4061-8411-CAD06C291FD6}" type="pres">
      <dgm:prSet presAssocID="{D30E91E2-CF31-438C-8E0C-B001A7D9BF45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2EF8D-CDCB-458C-A501-71EDB44DAD3E}" type="pres">
      <dgm:prSet presAssocID="{BE442D6E-01DB-4B8D-9B23-41E5DFCFCA59}" presName="spacer" presStyleCnt="0"/>
      <dgm:spPr/>
    </dgm:pt>
    <dgm:pt modelId="{19BDECC2-D440-40D6-8FBB-C2A5A17C6126}" type="pres">
      <dgm:prSet presAssocID="{836B6378-C072-4C30-9E1F-DFEFFA486DC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4D08E-D73D-450B-B42E-68B0E60C0F9A}" type="pres">
      <dgm:prSet presAssocID="{5E82A789-8C5F-4750-BE27-9687023E972D}" presName="spacer" presStyleCnt="0"/>
      <dgm:spPr/>
    </dgm:pt>
    <dgm:pt modelId="{ADEF81AE-4689-4330-9B69-4D6881EC5079}" type="pres">
      <dgm:prSet presAssocID="{6EC2BA8E-2640-4959-85FF-10F28DC7897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EE4E7-9ECC-4C20-B548-54A64682C417}" type="pres">
      <dgm:prSet presAssocID="{C68F214D-9002-4E17-A994-216C3DB67866}" presName="spacer" presStyleCnt="0"/>
      <dgm:spPr/>
    </dgm:pt>
    <dgm:pt modelId="{36BE03CF-240B-4644-8BF5-77DF2ED4A41D}" type="pres">
      <dgm:prSet presAssocID="{A8B939E9-BB9D-4E79-B0EF-6D9359BB4C79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D6452-681C-4C54-95EA-AB35CABA94AC}" type="pres">
      <dgm:prSet presAssocID="{7BD6E3D9-82EC-463C-9B59-6C6B4CBA7FC0}" presName="spacer" presStyleCnt="0"/>
      <dgm:spPr/>
    </dgm:pt>
    <dgm:pt modelId="{FB3E2C0F-889F-4866-9BD7-3D89E72D29F0}" type="pres">
      <dgm:prSet presAssocID="{6C631BFC-71D6-45D8-86C3-0395252CC1A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BEDCA-682B-40B6-BC93-27F5F058E51B}" type="pres">
      <dgm:prSet presAssocID="{36979AE3-85A6-4DF1-A262-DB3D171AEBE7}" presName="spacer" presStyleCnt="0"/>
      <dgm:spPr/>
    </dgm:pt>
    <dgm:pt modelId="{5C60C0AB-5767-4EAC-B48C-5FF9C52FB21E}" type="pres">
      <dgm:prSet presAssocID="{92AF90FC-B33C-42DA-9EEA-A4632FEF2A8D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8972A-77AA-4E17-A93A-569C121A9FFC}" type="pres">
      <dgm:prSet presAssocID="{0FBB5713-9537-440F-BF14-006E0F11390D}" presName="spacer" presStyleCnt="0"/>
      <dgm:spPr/>
    </dgm:pt>
    <dgm:pt modelId="{214DCF0C-1CA2-42FB-BD5D-5418D7D818D3}" type="pres">
      <dgm:prSet presAssocID="{AA12B6BE-C7AD-417E-8EF3-C5A74BD3368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D37658-91AF-41D5-BD9A-60E29C5DFE5E}" srcId="{56ACFFF3-3F68-441E-9B44-208106207114}" destId="{D30E91E2-CF31-438C-8E0C-B001A7D9BF45}" srcOrd="0" destOrd="0" parTransId="{CDF1683E-BDB3-4246-95FC-CBE31B6201F5}" sibTransId="{BE442D6E-01DB-4B8D-9B23-41E5DFCFCA59}"/>
    <dgm:cxn modelId="{40F75323-B1AA-4C2D-8BFE-3352F47CB4E5}" srcId="{56ACFFF3-3F68-441E-9B44-208106207114}" destId="{6EC2BA8E-2640-4959-85FF-10F28DC78974}" srcOrd="2" destOrd="0" parTransId="{61351E08-DCE9-4ACA-A226-169AB31A6937}" sibTransId="{C68F214D-9002-4E17-A994-216C3DB67866}"/>
    <dgm:cxn modelId="{E54261DC-7A7A-43FA-A228-05FB573D9A31}" type="presOf" srcId="{A8B939E9-BB9D-4E79-B0EF-6D9359BB4C79}" destId="{36BE03CF-240B-4644-8BF5-77DF2ED4A41D}" srcOrd="0" destOrd="0" presId="urn:microsoft.com/office/officeart/2005/8/layout/vList2"/>
    <dgm:cxn modelId="{E777AE32-E978-46A5-86A9-A4DB4BD787CE}" srcId="{56ACFFF3-3F68-441E-9B44-208106207114}" destId="{6C631BFC-71D6-45D8-86C3-0395252CC1A1}" srcOrd="4" destOrd="0" parTransId="{1787D63F-D7A4-4A32-9522-BE7F2904B654}" sibTransId="{36979AE3-85A6-4DF1-A262-DB3D171AEBE7}"/>
    <dgm:cxn modelId="{300A7BDB-D469-4F37-8206-A213D5AC8F02}" type="presOf" srcId="{6C631BFC-71D6-45D8-86C3-0395252CC1A1}" destId="{FB3E2C0F-889F-4866-9BD7-3D89E72D29F0}" srcOrd="0" destOrd="0" presId="urn:microsoft.com/office/officeart/2005/8/layout/vList2"/>
    <dgm:cxn modelId="{6DF8DD50-5425-4C45-95A3-6E9E572D4D14}" srcId="{56ACFFF3-3F68-441E-9B44-208106207114}" destId="{92AF90FC-B33C-42DA-9EEA-A4632FEF2A8D}" srcOrd="5" destOrd="0" parTransId="{23662BB0-2043-4178-A46F-DEFB3D8A2E63}" sibTransId="{0FBB5713-9537-440F-BF14-006E0F11390D}"/>
    <dgm:cxn modelId="{B7937DF8-559A-45DB-B1AF-312491CC8D56}" type="presOf" srcId="{6EC2BA8E-2640-4959-85FF-10F28DC78974}" destId="{ADEF81AE-4689-4330-9B69-4D6881EC5079}" srcOrd="0" destOrd="0" presId="urn:microsoft.com/office/officeart/2005/8/layout/vList2"/>
    <dgm:cxn modelId="{A9681E24-BA4C-40E3-A71C-E91B444F00C0}" srcId="{56ACFFF3-3F68-441E-9B44-208106207114}" destId="{A8B939E9-BB9D-4E79-B0EF-6D9359BB4C79}" srcOrd="3" destOrd="0" parTransId="{E7ED6418-8821-4474-B352-C265AFE33614}" sibTransId="{7BD6E3D9-82EC-463C-9B59-6C6B4CBA7FC0}"/>
    <dgm:cxn modelId="{3B0CDB1F-5F2C-4B35-9A8D-BEBC6DC891C1}" type="presOf" srcId="{836B6378-C072-4C30-9E1F-DFEFFA486DCB}" destId="{19BDECC2-D440-40D6-8FBB-C2A5A17C6126}" srcOrd="0" destOrd="0" presId="urn:microsoft.com/office/officeart/2005/8/layout/vList2"/>
    <dgm:cxn modelId="{8EA168D9-4E0C-4724-993F-DDFC5265061D}" srcId="{56ACFFF3-3F68-441E-9B44-208106207114}" destId="{836B6378-C072-4C30-9E1F-DFEFFA486DCB}" srcOrd="1" destOrd="0" parTransId="{AE0193A2-2D63-42F5-98A1-3264A0CC1809}" sibTransId="{5E82A789-8C5F-4750-BE27-9687023E972D}"/>
    <dgm:cxn modelId="{6D76D8B3-B441-466A-9902-F9F009410EFB}" type="presOf" srcId="{92AF90FC-B33C-42DA-9EEA-A4632FEF2A8D}" destId="{5C60C0AB-5767-4EAC-B48C-5FF9C52FB21E}" srcOrd="0" destOrd="0" presId="urn:microsoft.com/office/officeart/2005/8/layout/vList2"/>
    <dgm:cxn modelId="{D36B4713-C8C8-43D6-8410-4C60D40F551F}" srcId="{56ACFFF3-3F68-441E-9B44-208106207114}" destId="{AA12B6BE-C7AD-417E-8EF3-C5A74BD33684}" srcOrd="6" destOrd="0" parTransId="{96C5C52C-237B-45ED-9C5C-9849D13C5046}" sibTransId="{F7AD4BEE-DAE2-4B66-BEFA-D56E4C36665A}"/>
    <dgm:cxn modelId="{75D97221-95A3-4B4A-B7C3-A99216847435}" type="presOf" srcId="{AA12B6BE-C7AD-417E-8EF3-C5A74BD33684}" destId="{214DCF0C-1CA2-42FB-BD5D-5418D7D818D3}" srcOrd="0" destOrd="0" presId="urn:microsoft.com/office/officeart/2005/8/layout/vList2"/>
    <dgm:cxn modelId="{06FED792-2496-488C-801C-7FEF6A5BB451}" type="presOf" srcId="{56ACFFF3-3F68-441E-9B44-208106207114}" destId="{76924C61-A2C9-4092-8DC8-09C6B139E31C}" srcOrd="0" destOrd="0" presId="urn:microsoft.com/office/officeart/2005/8/layout/vList2"/>
    <dgm:cxn modelId="{B23BBC64-2F42-4F82-8693-FBBF03456B49}" type="presOf" srcId="{D30E91E2-CF31-438C-8E0C-B001A7D9BF45}" destId="{37AE5659-7D3B-4061-8411-CAD06C291FD6}" srcOrd="0" destOrd="0" presId="urn:microsoft.com/office/officeart/2005/8/layout/vList2"/>
    <dgm:cxn modelId="{A076EFBA-456F-4676-94E8-444F6E168C13}" type="presParOf" srcId="{76924C61-A2C9-4092-8DC8-09C6B139E31C}" destId="{37AE5659-7D3B-4061-8411-CAD06C291FD6}" srcOrd="0" destOrd="0" presId="urn:microsoft.com/office/officeart/2005/8/layout/vList2"/>
    <dgm:cxn modelId="{3F754701-180B-4715-BA84-6BBF8473AED8}" type="presParOf" srcId="{76924C61-A2C9-4092-8DC8-09C6B139E31C}" destId="{EB22EF8D-CDCB-458C-A501-71EDB44DAD3E}" srcOrd="1" destOrd="0" presId="urn:microsoft.com/office/officeart/2005/8/layout/vList2"/>
    <dgm:cxn modelId="{69CA2360-3046-4092-9838-CBDF30462289}" type="presParOf" srcId="{76924C61-A2C9-4092-8DC8-09C6B139E31C}" destId="{19BDECC2-D440-40D6-8FBB-C2A5A17C6126}" srcOrd="2" destOrd="0" presId="urn:microsoft.com/office/officeart/2005/8/layout/vList2"/>
    <dgm:cxn modelId="{6C3BC2CA-71EA-41F1-BC8C-0D0D78E64AC3}" type="presParOf" srcId="{76924C61-A2C9-4092-8DC8-09C6B139E31C}" destId="{4674D08E-D73D-450B-B42E-68B0E60C0F9A}" srcOrd="3" destOrd="0" presId="urn:microsoft.com/office/officeart/2005/8/layout/vList2"/>
    <dgm:cxn modelId="{9936D825-C1AF-40E6-9686-6EBF1E7FD517}" type="presParOf" srcId="{76924C61-A2C9-4092-8DC8-09C6B139E31C}" destId="{ADEF81AE-4689-4330-9B69-4D6881EC5079}" srcOrd="4" destOrd="0" presId="urn:microsoft.com/office/officeart/2005/8/layout/vList2"/>
    <dgm:cxn modelId="{CE04E2F6-556C-4B8E-872A-1B3BBA8987DB}" type="presParOf" srcId="{76924C61-A2C9-4092-8DC8-09C6B139E31C}" destId="{788EE4E7-9ECC-4C20-B548-54A64682C417}" srcOrd="5" destOrd="0" presId="urn:microsoft.com/office/officeart/2005/8/layout/vList2"/>
    <dgm:cxn modelId="{21106F33-151F-4B22-9E15-62564404E949}" type="presParOf" srcId="{76924C61-A2C9-4092-8DC8-09C6B139E31C}" destId="{36BE03CF-240B-4644-8BF5-77DF2ED4A41D}" srcOrd="6" destOrd="0" presId="urn:microsoft.com/office/officeart/2005/8/layout/vList2"/>
    <dgm:cxn modelId="{1B454F41-BA0D-4612-A1A7-438BF539EE20}" type="presParOf" srcId="{76924C61-A2C9-4092-8DC8-09C6B139E31C}" destId="{7B0D6452-681C-4C54-95EA-AB35CABA94AC}" srcOrd="7" destOrd="0" presId="urn:microsoft.com/office/officeart/2005/8/layout/vList2"/>
    <dgm:cxn modelId="{48B006AA-3422-44D4-9200-C2B9045BE5E3}" type="presParOf" srcId="{76924C61-A2C9-4092-8DC8-09C6B139E31C}" destId="{FB3E2C0F-889F-4866-9BD7-3D89E72D29F0}" srcOrd="8" destOrd="0" presId="urn:microsoft.com/office/officeart/2005/8/layout/vList2"/>
    <dgm:cxn modelId="{C555C07A-C0C0-4B7F-959D-96F0EB2B0FF3}" type="presParOf" srcId="{76924C61-A2C9-4092-8DC8-09C6B139E31C}" destId="{23CBEDCA-682B-40B6-BC93-27F5F058E51B}" srcOrd="9" destOrd="0" presId="urn:microsoft.com/office/officeart/2005/8/layout/vList2"/>
    <dgm:cxn modelId="{626C0424-2D47-4D8D-9FF7-36750088F0CB}" type="presParOf" srcId="{76924C61-A2C9-4092-8DC8-09C6B139E31C}" destId="{5C60C0AB-5767-4EAC-B48C-5FF9C52FB21E}" srcOrd="10" destOrd="0" presId="urn:microsoft.com/office/officeart/2005/8/layout/vList2"/>
    <dgm:cxn modelId="{1359FF95-5BFA-4F6C-9B38-7403C563FB8E}" type="presParOf" srcId="{76924C61-A2C9-4092-8DC8-09C6B139E31C}" destId="{F988972A-77AA-4E17-A93A-569C121A9FFC}" srcOrd="11" destOrd="0" presId="urn:microsoft.com/office/officeart/2005/8/layout/vList2"/>
    <dgm:cxn modelId="{A82CF4C7-13E5-4873-8534-4639B1D733E1}" type="presParOf" srcId="{76924C61-A2C9-4092-8DC8-09C6B139E31C}" destId="{214DCF0C-1CA2-42FB-BD5D-5418D7D818D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DA4908-0978-4E71-89FB-8EC342E9BBD8}" type="doc">
      <dgm:prSet loTypeId="urn:microsoft.com/office/officeart/2005/8/layout/process1" loCatId="process" qsTypeId="urn:microsoft.com/office/officeart/2005/8/quickstyle/3d5" qsCatId="3D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E4DCDD5F-CA64-4AC2-AF9D-C9EB2FABB6CB}">
      <dgm:prSet/>
      <dgm:spPr/>
      <dgm:t>
        <a:bodyPr/>
        <a:lstStyle/>
        <a:p>
          <a:pPr rtl="0"/>
          <a:r>
            <a: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Участники проекта:</a:t>
          </a:r>
          <a:br>
            <a: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dirty="0" smtClean="0"/>
            <a:t/>
          </a:r>
          <a:br>
            <a:rPr lang="ru-RU" dirty="0" smtClean="0"/>
          </a:br>
          <a:r>
            <a:rPr lang="ru-RU" b="1" dirty="0" smtClean="0"/>
            <a:t>педагоги </a:t>
          </a:r>
          <a:r>
            <a:rPr lang="ru-RU" b="1" dirty="0" err="1" smtClean="0"/>
            <a:t>доу</a:t>
          </a:r>
          <a:r>
            <a:rPr lang="ru-RU" b="1" dirty="0" smtClean="0"/>
            <a:t>;</a:t>
          </a:r>
          <a:br>
            <a:rPr lang="ru-RU" b="1" dirty="0" smtClean="0"/>
          </a:br>
          <a:r>
            <a:rPr lang="ru-RU" b="1" dirty="0" smtClean="0"/>
            <a:t>дети средней и 2 младшей групп;</a:t>
          </a:r>
          <a:br>
            <a:rPr lang="ru-RU" b="1" dirty="0" smtClean="0"/>
          </a:br>
          <a:r>
            <a:rPr lang="ru-RU" b="1" dirty="0" smtClean="0"/>
            <a:t>родители (законные представители)</a:t>
          </a:r>
          <a:endParaRPr lang="ru-RU" b="1" dirty="0"/>
        </a:p>
      </dgm:t>
    </dgm:pt>
    <dgm:pt modelId="{20CEE387-5EC8-48F2-AD61-41282D3C0361}" type="parTrans" cxnId="{6E750E5E-7900-4BC2-9258-79DF5E8FB500}">
      <dgm:prSet/>
      <dgm:spPr/>
      <dgm:t>
        <a:bodyPr/>
        <a:lstStyle/>
        <a:p>
          <a:endParaRPr lang="ru-RU"/>
        </a:p>
      </dgm:t>
    </dgm:pt>
    <dgm:pt modelId="{C2F16824-FDF3-47C0-812D-5F3D260E0713}" type="sibTrans" cxnId="{6E750E5E-7900-4BC2-9258-79DF5E8FB500}">
      <dgm:prSet/>
      <dgm:spPr/>
      <dgm:t>
        <a:bodyPr/>
        <a:lstStyle/>
        <a:p>
          <a:endParaRPr lang="ru-RU"/>
        </a:p>
      </dgm:t>
    </dgm:pt>
    <dgm:pt modelId="{B78D149F-D3F0-4A7F-825D-2760EEE4F71D}" type="pres">
      <dgm:prSet presAssocID="{71DA4908-0978-4E71-89FB-8EC342E9BB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781EEA-7FAA-43FC-B854-A4C2D42FE2A0}" type="pres">
      <dgm:prSet presAssocID="{E4DCDD5F-CA64-4AC2-AF9D-C9EB2FABB6CB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750E5E-7900-4BC2-9258-79DF5E8FB500}" srcId="{71DA4908-0978-4E71-89FB-8EC342E9BBD8}" destId="{E4DCDD5F-CA64-4AC2-AF9D-C9EB2FABB6CB}" srcOrd="0" destOrd="0" parTransId="{20CEE387-5EC8-48F2-AD61-41282D3C0361}" sibTransId="{C2F16824-FDF3-47C0-812D-5F3D260E0713}"/>
    <dgm:cxn modelId="{F0C486CA-F2D7-4390-900D-98DDB8223FA6}" type="presOf" srcId="{71DA4908-0978-4E71-89FB-8EC342E9BBD8}" destId="{B78D149F-D3F0-4A7F-825D-2760EEE4F71D}" srcOrd="0" destOrd="0" presId="urn:microsoft.com/office/officeart/2005/8/layout/process1"/>
    <dgm:cxn modelId="{CA43E1B8-9932-4691-A478-29D21B718819}" type="presOf" srcId="{E4DCDD5F-CA64-4AC2-AF9D-C9EB2FABB6CB}" destId="{BC781EEA-7FAA-43FC-B854-A4C2D42FE2A0}" srcOrd="0" destOrd="0" presId="urn:microsoft.com/office/officeart/2005/8/layout/process1"/>
    <dgm:cxn modelId="{BE05779A-7026-4543-A8C2-EF231CFDE4DA}" type="presParOf" srcId="{B78D149F-D3F0-4A7F-825D-2760EEE4F71D}" destId="{BC781EEA-7FAA-43FC-B854-A4C2D42FE2A0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2AFD4D-B5CE-48A3-8444-86721A1DA2AB}" type="doc">
      <dgm:prSet loTypeId="urn:microsoft.com/office/officeart/2005/8/layout/target3" loCatId="relationship" qsTypeId="urn:microsoft.com/office/officeart/2005/8/quickstyle/3d6" qsCatId="3D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B5623734-C350-4ADE-940C-B8513A1FAB46}">
      <dgm:prSet custT="1"/>
      <dgm:spPr/>
      <dgm:t>
        <a:bodyPr/>
        <a:lstStyle/>
        <a:p>
          <a:pPr rtl="0"/>
          <a:r>
            <a:rPr lang="ru-RU" sz="4400" b="1" u="sng" dirty="0" smtClean="0">
              <a:solidFill>
                <a:srgbClr val="0070C0"/>
              </a:solidFill>
            </a:rPr>
            <a:t>Этапы реализации проекта</a:t>
          </a:r>
          <a:r>
            <a:rPr lang="ru-RU" sz="3400" b="1" u="sng" dirty="0" smtClean="0">
              <a:solidFill>
                <a:srgbClr val="0070C0"/>
              </a:solidFill>
            </a:rPr>
            <a:t>:</a:t>
          </a:r>
          <a:br>
            <a:rPr lang="ru-RU" sz="3400" b="1" u="sng" dirty="0" smtClean="0">
              <a:solidFill>
                <a:srgbClr val="0070C0"/>
              </a:solidFill>
            </a:rPr>
          </a:br>
          <a:r>
            <a:rPr lang="ru-RU" sz="3400" b="1" dirty="0" smtClean="0">
              <a:solidFill>
                <a:srgbClr val="0070C0"/>
              </a:solidFill>
            </a:rPr>
            <a:t/>
          </a:r>
          <a:br>
            <a:rPr lang="ru-RU" sz="3400" b="1" dirty="0" smtClean="0">
              <a:solidFill>
                <a:srgbClr val="0070C0"/>
              </a:solidFill>
            </a:rPr>
          </a:br>
          <a:r>
            <a:rPr lang="ru-RU" sz="3400" b="1" dirty="0" smtClean="0">
              <a:solidFill>
                <a:srgbClr val="0070C0"/>
              </a:solidFill>
            </a:rPr>
            <a:t>Данный проект предполагается реализовать в три этапа:</a:t>
          </a:r>
          <a:br>
            <a:rPr lang="ru-RU" sz="3400" b="1" dirty="0" smtClean="0">
              <a:solidFill>
                <a:srgbClr val="0070C0"/>
              </a:solidFill>
            </a:rPr>
          </a:br>
          <a:r>
            <a:rPr lang="ru-RU" sz="3400" b="1" dirty="0" smtClean="0">
              <a:solidFill>
                <a:srgbClr val="0070C0"/>
              </a:solidFill>
            </a:rPr>
            <a:t>1 этап — подготовительный, планово-прогностический</a:t>
          </a:r>
          <a:br>
            <a:rPr lang="ru-RU" sz="3400" b="1" dirty="0" smtClean="0">
              <a:solidFill>
                <a:srgbClr val="0070C0"/>
              </a:solidFill>
            </a:rPr>
          </a:br>
          <a:r>
            <a:rPr lang="ru-RU" sz="3400" b="1" i="1" dirty="0" smtClean="0">
              <a:solidFill>
                <a:srgbClr val="0070C0"/>
              </a:solidFill>
            </a:rPr>
            <a:t>(сентябрь 2023г.)</a:t>
          </a:r>
          <a:r>
            <a:rPr lang="ru-RU" sz="3400" b="1" dirty="0" smtClean="0">
              <a:solidFill>
                <a:srgbClr val="0070C0"/>
              </a:solidFill>
            </a:rPr>
            <a:t/>
          </a:r>
          <a:br>
            <a:rPr lang="ru-RU" sz="3400" b="1" dirty="0" smtClean="0">
              <a:solidFill>
                <a:srgbClr val="0070C0"/>
              </a:solidFill>
            </a:rPr>
          </a:br>
          <a:r>
            <a:rPr lang="ru-RU" sz="3400" b="1" dirty="0" smtClean="0">
              <a:solidFill>
                <a:srgbClr val="0070C0"/>
              </a:solidFill>
            </a:rPr>
            <a:t>2 этап — практический, основной</a:t>
          </a:r>
          <a:br>
            <a:rPr lang="ru-RU" sz="3400" b="1" dirty="0" smtClean="0">
              <a:solidFill>
                <a:srgbClr val="0070C0"/>
              </a:solidFill>
            </a:rPr>
          </a:br>
          <a:r>
            <a:rPr lang="ru-RU" sz="3400" b="1" i="1" dirty="0" smtClean="0">
              <a:solidFill>
                <a:srgbClr val="0070C0"/>
              </a:solidFill>
            </a:rPr>
            <a:t>(октябрь 2023– май 2024г.)</a:t>
          </a:r>
          <a:r>
            <a:rPr lang="ru-RU" sz="3400" b="1" dirty="0" smtClean="0">
              <a:solidFill>
                <a:srgbClr val="0070C0"/>
              </a:solidFill>
            </a:rPr>
            <a:t/>
          </a:r>
          <a:br>
            <a:rPr lang="ru-RU" sz="3400" b="1" dirty="0" smtClean="0">
              <a:solidFill>
                <a:srgbClr val="0070C0"/>
              </a:solidFill>
            </a:rPr>
          </a:br>
          <a:r>
            <a:rPr lang="ru-RU" sz="3400" b="1" dirty="0" smtClean="0">
              <a:solidFill>
                <a:srgbClr val="0070C0"/>
              </a:solidFill>
            </a:rPr>
            <a:t>3 этап – итоговый </a:t>
          </a:r>
          <a:r>
            <a:rPr lang="ru-RU" sz="3400" b="1" i="1" dirty="0" smtClean="0">
              <a:solidFill>
                <a:srgbClr val="0070C0"/>
              </a:solidFill>
            </a:rPr>
            <a:t>(май 2024г.)</a:t>
          </a:r>
          <a:r>
            <a:rPr lang="ru-RU" sz="3400" dirty="0" smtClean="0"/>
            <a:t/>
          </a:r>
          <a:br>
            <a:rPr lang="ru-RU" sz="3400" dirty="0" smtClean="0"/>
          </a:br>
          <a:endParaRPr lang="ru-RU" sz="3400" dirty="0"/>
        </a:p>
      </dgm:t>
    </dgm:pt>
    <dgm:pt modelId="{BEBE5CD4-625C-44B5-B14E-1B8073CCB08E}" type="parTrans" cxnId="{DD4D73C9-1A2D-4F7C-A3B2-5D453F6B5D8A}">
      <dgm:prSet/>
      <dgm:spPr/>
      <dgm:t>
        <a:bodyPr/>
        <a:lstStyle/>
        <a:p>
          <a:endParaRPr lang="ru-RU"/>
        </a:p>
      </dgm:t>
    </dgm:pt>
    <dgm:pt modelId="{7F523807-0343-4235-A1A8-E0D93C877CCE}" type="sibTrans" cxnId="{DD4D73C9-1A2D-4F7C-A3B2-5D453F6B5D8A}">
      <dgm:prSet/>
      <dgm:spPr/>
      <dgm:t>
        <a:bodyPr/>
        <a:lstStyle/>
        <a:p>
          <a:endParaRPr lang="ru-RU"/>
        </a:p>
      </dgm:t>
    </dgm:pt>
    <dgm:pt modelId="{850769C7-243F-40DC-BA8D-42DCCB4A1051}" type="pres">
      <dgm:prSet presAssocID="{3B2AFD4D-B5CE-48A3-8444-86721A1DA2A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D2D974-56A1-4C5D-9C09-291244A73AA6}" type="pres">
      <dgm:prSet presAssocID="{B5623734-C350-4ADE-940C-B8513A1FAB46}" presName="circle1" presStyleLbl="node1" presStyleIdx="0" presStyleCnt="1"/>
      <dgm:spPr/>
    </dgm:pt>
    <dgm:pt modelId="{6274C699-10E7-495C-BE0B-26BE3446E9C8}" type="pres">
      <dgm:prSet presAssocID="{B5623734-C350-4ADE-940C-B8513A1FAB46}" presName="space" presStyleCnt="0"/>
      <dgm:spPr/>
    </dgm:pt>
    <dgm:pt modelId="{F61EF0E4-B2A1-4104-B241-CD5D18366F3B}" type="pres">
      <dgm:prSet presAssocID="{B5623734-C350-4ADE-940C-B8513A1FAB46}" presName="rect1" presStyleLbl="alignAcc1" presStyleIdx="0" presStyleCnt="1" custLinFactNeighborX="-4106" custLinFactNeighborY="-858"/>
      <dgm:spPr/>
      <dgm:t>
        <a:bodyPr/>
        <a:lstStyle/>
        <a:p>
          <a:endParaRPr lang="ru-RU"/>
        </a:p>
      </dgm:t>
    </dgm:pt>
    <dgm:pt modelId="{1FF46DD5-F4CA-4BB7-A044-F8EC4D8A676C}" type="pres">
      <dgm:prSet presAssocID="{B5623734-C350-4ADE-940C-B8513A1FAB46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4D73C9-1A2D-4F7C-A3B2-5D453F6B5D8A}" srcId="{3B2AFD4D-B5CE-48A3-8444-86721A1DA2AB}" destId="{B5623734-C350-4ADE-940C-B8513A1FAB46}" srcOrd="0" destOrd="0" parTransId="{BEBE5CD4-625C-44B5-B14E-1B8073CCB08E}" sibTransId="{7F523807-0343-4235-A1A8-E0D93C877CCE}"/>
    <dgm:cxn modelId="{1AF004C8-0C53-41B4-9981-B94C97C0F190}" type="presOf" srcId="{B5623734-C350-4ADE-940C-B8513A1FAB46}" destId="{F61EF0E4-B2A1-4104-B241-CD5D18366F3B}" srcOrd="0" destOrd="0" presId="urn:microsoft.com/office/officeart/2005/8/layout/target3"/>
    <dgm:cxn modelId="{21726175-B136-4CA7-9447-409C3CB5F169}" type="presOf" srcId="{3B2AFD4D-B5CE-48A3-8444-86721A1DA2AB}" destId="{850769C7-243F-40DC-BA8D-42DCCB4A1051}" srcOrd="0" destOrd="0" presId="urn:microsoft.com/office/officeart/2005/8/layout/target3"/>
    <dgm:cxn modelId="{C8996D48-9CD7-49D3-8F46-B67E42144873}" type="presOf" srcId="{B5623734-C350-4ADE-940C-B8513A1FAB46}" destId="{1FF46DD5-F4CA-4BB7-A044-F8EC4D8A676C}" srcOrd="1" destOrd="0" presId="urn:microsoft.com/office/officeart/2005/8/layout/target3"/>
    <dgm:cxn modelId="{4AD1E087-2276-4115-8B55-B1B9CFF24D05}" type="presParOf" srcId="{850769C7-243F-40DC-BA8D-42DCCB4A1051}" destId="{A5D2D974-56A1-4C5D-9C09-291244A73AA6}" srcOrd="0" destOrd="0" presId="urn:microsoft.com/office/officeart/2005/8/layout/target3"/>
    <dgm:cxn modelId="{635078B8-A9D6-40FA-90AA-C04C0EEEBCAF}" type="presParOf" srcId="{850769C7-243F-40DC-BA8D-42DCCB4A1051}" destId="{6274C699-10E7-495C-BE0B-26BE3446E9C8}" srcOrd="1" destOrd="0" presId="urn:microsoft.com/office/officeart/2005/8/layout/target3"/>
    <dgm:cxn modelId="{7670B628-09C9-4161-A345-AD9B5053748C}" type="presParOf" srcId="{850769C7-243F-40DC-BA8D-42DCCB4A1051}" destId="{F61EF0E4-B2A1-4104-B241-CD5D18366F3B}" srcOrd="2" destOrd="0" presId="urn:microsoft.com/office/officeart/2005/8/layout/target3"/>
    <dgm:cxn modelId="{5891D1DB-766E-4873-AAE4-8B7B497CA1E0}" type="presParOf" srcId="{850769C7-243F-40DC-BA8D-42DCCB4A1051}" destId="{1FF46DD5-F4CA-4BB7-A044-F8EC4D8A676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A347C4-7DC4-4184-8270-20281CAC7C54}" type="doc">
      <dgm:prSet loTypeId="urn:microsoft.com/office/officeart/2005/8/layout/chevron2" loCatId="process" qsTypeId="urn:microsoft.com/office/officeart/2005/8/quickstyle/3d2" qsCatId="3D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94576A07-621C-42C3-8D74-0C61976F0854}">
      <dgm:prSet/>
      <dgm:spPr/>
      <dgm:t>
        <a:bodyPr/>
        <a:lstStyle/>
        <a:p>
          <a:pPr rtl="0"/>
          <a:r>
            <a:rPr lang="ru-RU" b="1" u="sng" smtClean="0"/>
            <a:t>При условии реализации проекта предположила следующие результаты:</a:t>
          </a:r>
          <a:endParaRPr lang="ru-RU"/>
        </a:p>
      </dgm:t>
    </dgm:pt>
    <dgm:pt modelId="{B208B905-767C-4107-A557-EBDF49D41578}" type="parTrans" cxnId="{B151230E-3291-4EA8-A03C-3A57C212C696}">
      <dgm:prSet/>
      <dgm:spPr/>
      <dgm:t>
        <a:bodyPr/>
        <a:lstStyle/>
        <a:p>
          <a:endParaRPr lang="ru-RU"/>
        </a:p>
      </dgm:t>
    </dgm:pt>
    <dgm:pt modelId="{7E336943-DA2B-4B8B-99DA-558474DC56FC}" type="sibTrans" cxnId="{B151230E-3291-4EA8-A03C-3A57C212C696}">
      <dgm:prSet/>
      <dgm:spPr/>
      <dgm:t>
        <a:bodyPr/>
        <a:lstStyle/>
        <a:p>
          <a:endParaRPr lang="ru-RU"/>
        </a:p>
      </dgm:t>
    </dgm:pt>
    <dgm:pt modelId="{F5D47900-4FC4-4727-B54E-BC01A765F7EA}">
      <dgm:prSet/>
      <dgm:spPr/>
      <dgm:t>
        <a:bodyPr/>
        <a:lstStyle/>
        <a:p>
          <a:pPr rtl="0"/>
          <a:r>
            <a:rPr lang="ru-RU" b="1" smtClean="0"/>
            <a:t>Высокие показатели социально-коммуникативных компетентностей у дошкольников: готовность прийти на помощь, милосердие, внимательность, волевые качества, инициатива.</a:t>
          </a:r>
          <a:endParaRPr lang="ru-RU"/>
        </a:p>
      </dgm:t>
    </dgm:pt>
    <dgm:pt modelId="{1E4F3659-360A-458F-85B8-576B6914E8E8}" type="parTrans" cxnId="{EFDC32F7-3EBB-4CCC-A07A-3DFE99236A55}">
      <dgm:prSet/>
      <dgm:spPr/>
      <dgm:t>
        <a:bodyPr/>
        <a:lstStyle/>
        <a:p>
          <a:endParaRPr lang="ru-RU"/>
        </a:p>
      </dgm:t>
    </dgm:pt>
    <dgm:pt modelId="{F4EF61B6-00BC-483D-8CF2-E78B17FD8BB8}" type="sibTrans" cxnId="{EFDC32F7-3EBB-4CCC-A07A-3DFE99236A55}">
      <dgm:prSet/>
      <dgm:spPr/>
      <dgm:t>
        <a:bodyPr/>
        <a:lstStyle/>
        <a:p>
          <a:endParaRPr lang="ru-RU"/>
        </a:p>
      </dgm:t>
    </dgm:pt>
    <dgm:pt modelId="{42361CED-7104-4E3D-82F6-9514DA63BE4C}">
      <dgm:prSet/>
      <dgm:spPr/>
      <dgm:t>
        <a:bodyPr/>
        <a:lstStyle/>
        <a:p>
          <a:pPr rtl="0"/>
          <a:r>
            <a:rPr lang="ru-RU" b="1" smtClean="0"/>
            <a:t>Развитие умения детей ориентироваться и продуктивно взаимодействовать с информационной средой и окружающим социумом.</a:t>
          </a:r>
          <a:endParaRPr lang="ru-RU"/>
        </a:p>
      </dgm:t>
    </dgm:pt>
    <dgm:pt modelId="{39FECA5C-2168-4C39-8F35-DE69B87FE85D}" type="parTrans" cxnId="{F36906A7-B730-47D6-903D-6D20A7775110}">
      <dgm:prSet/>
      <dgm:spPr/>
      <dgm:t>
        <a:bodyPr/>
        <a:lstStyle/>
        <a:p>
          <a:endParaRPr lang="ru-RU"/>
        </a:p>
      </dgm:t>
    </dgm:pt>
    <dgm:pt modelId="{035C7109-31EB-464D-B067-1CBE8E34FD92}" type="sibTrans" cxnId="{F36906A7-B730-47D6-903D-6D20A7775110}">
      <dgm:prSet/>
      <dgm:spPr/>
      <dgm:t>
        <a:bodyPr/>
        <a:lstStyle/>
        <a:p>
          <a:endParaRPr lang="ru-RU"/>
        </a:p>
      </dgm:t>
    </dgm:pt>
    <dgm:pt modelId="{130E484C-5060-438C-B93A-66E1545E6C13}">
      <dgm:prSet/>
      <dgm:spPr/>
      <dgm:t>
        <a:bodyPr/>
        <a:lstStyle/>
        <a:p>
          <a:pPr rtl="0"/>
          <a:r>
            <a:rPr lang="ru-RU" b="1" smtClean="0"/>
            <a:t>Расширение связи с родителями и социальными партнёрами города в совместной деятельности в рамках проекта.</a:t>
          </a:r>
          <a:endParaRPr lang="ru-RU"/>
        </a:p>
      </dgm:t>
    </dgm:pt>
    <dgm:pt modelId="{90F9789D-4388-4A4D-995B-9B1309A4F73D}" type="parTrans" cxnId="{315F0570-67DA-4C6E-BD12-50A77FE3F2D5}">
      <dgm:prSet/>
      <dgm:spPr/>
      <dgm:t>
        <a:bodyPr/>
        <a:lstStyle/>
        <a:p>
          <a:endParaRPr lang="ru-RU"/>
        </a:p>
      </dgm:t>
    </dgm:pt>
    <dgm:pt modelId="{434ABC2C-888F-4387-9DC3-6597795BE9BB}" type="sibTrans" cxnId="{315F0570-67DA-4C6E-BD12-50A77FE3F2D5}">
      <dgm:prSet/>
      <dgm:spPr/>
      <dgm:t>
        <a:bodyPr/>
        <a:lstStyle/>
        <a:p>
          <a:endParaRPr lang="ru-RU"/>
        </a:p>
      </dgm:t>
    </dgm:pt>
    <dgm:pt modelId="{4030FE5F-BFD5-4711-AA86-A8A73290549A}" type="pres">
      <dgm:prSet presAssocID="{05A347C4-7DC4-4184-8270-20281CAC7C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D7B25C-8B8B-49FA-B574-9A8D773F83DF}" type="pres">
      <dgm:prSet presAssocID="{94576A07-621C-42C3-8D74-0C61976F0854}" presName="composite" presStyleCnt="0"/>
      <dgm:spPr/>
    </dgm:pt>
    <dgm:pt modelId="{7B175AAB-E212-43E0-BE29-C8DB63F5B894}" type="pres">
      <dgm:prSet presAssocID="{94576A07-621C-42C3-8D74-0C61976F0854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AC7FDE-C93D-4A3D-9F4F-C0D06688B3CE}" type="pres">
      <dgm:prSet presAssocID="{94576A07-621C-42C3-8D74-0C61976F0854}" presName="descendantText" presStyleLbl="alignAcc1" presStyleIdx="0" presStyleCnt="1" custLinFactNeighborY="-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DFE5EA-2EC4-4450-A5ED-5C01070722A2}" type="presOf" srcId="{42361CED-7104-4E3D-82F6-9514DA63BE4C}" destId="{04AC7FDE-C93D-4A3D-9F4F-C0D06688B3CE}" srcOrd="0" destOrd="1" presId="urn:microsoft.com/office/officeart/2005/8/layout/chevron2"/>
    <dgm:cxn modelId="{321B0062-619E-4EEB-B3AB-1147CEA1A9DD}" type="presOf" srcId="{F5D47900-4FC4-4727-B54E-BC01A765F7EA}" destId="{04AC7FDE-C93D-4A3D-9F4F-C0D06688B3CE}" srcOrd="0" destOrd="0" presId="urn:microsoft.com/office/officeart/2005/8/layout/chevron2"/>
    <dgm:cxn modelId="{B151230E-3291-4EA8-A03C-3A57C212C696}" srcId="{05A347C4-7DC4-4184-8270-20281CAC7C54}" destId="{94576A07-621C-42C3-8D74-0C61976F0854}" srcOrd="0" destOrd="0" parTransId="{B208B905-767C-4107-A557-EBDF49D41578}" sibTransId="{7E336943-DA2B-4B8B-99DA-558474DC56FC}"/>
    <dgm:cxn modelId="{30B3D173-2D92-497C-AB24-0AD8B7FD69E3}" type="presOf" srcId="{05A347C4-7DC4-4184-8270-20281CAC7C54}" destId="{4030FE5F-BFD5-4711-AA86-A8A73290549A}" srcOrd="0" destOrd="0" presId="urn:microsoft.com/office/officeart/2005/8/layout/chevron2"/>
    <dgm:cxn modelId="{EFDC32F7-3EBB-4CCC-A07A-3DFE99236A55}" srcId="{94576A07-621C-42C3-8D74-0C61976F0854}" destId="{F5D47900-4FC4-4727-B54E-BC01A765F7EA}" srcOrd="0" destOrd="0" parTransId="{1E4F3659-360A-458F-85B8-576B6914E8E8}" sibTransId="{F4EF61B6-00BC-483D-8CF2-E78B17FD8BB8}"/>
    <dgm:cxn modelId="{B84FFB54-D3B6-4BCA-A939-FDE201524BF1}" type="presOf" srcId="{130E484C-5060-438C-B93A-66E1545E6C13}" destId="{04AC7FDE-C93D-4A3D-9F4F-C0D06688B3CE}" srcOrd="0" destOrd="2" presId="urn:microsoft.com/office/officeart/2005/8/layout/chevron2"/>
    <dgm:cxn modelId="{315F0570-67DA-4C6E-BD12-50A77FE3F2D5}" srcId="{94576A07-621C-42C3-8D74-0C61976F0854}" destId="{130E484C-5060-438C-B93A-66E1545E6C13}" srcOrd="2" destOrd="0" parTransId="{90F9789D-4388-4A4D-995B-9B1309A4F73D}" sibTransId="{434ABC2C-888F-4387-9DC3-6597795BE9BB}"/>
    <dgm:cxn modelId="{00704DBB-FE2A-4EC0-962C-A2A3D839C9C5}" type="presOf" srcId="{94576A07-621C-42C3-8D74-0C61976F0854}" destId="{7B175AAB-E212-43E0-BE29-C8DB63F5B894}" srcOrd="0" destOrd="0" presId="urn:microsoft.com/office/officeart/2005/8/layout/chevron2"/>
    <dgm:cxn modelId="{F36906A7-B730-47D6-903D-6D20A7775110}" srcId="{94576A07-621C-42C3-8D74-0C61976F0854}" destId="{42361CED-7104-4E3D-82F6-9514DA63BE4C}" srcOrd="1" destOrd="0" parTransId="{39FECA5C-2168-4C39-8F35-DE69B87FE85D}" sibTransId="{035C7109-31EB-464D-B067-1CBE8E34FD92}"/>
    <dgm:cxn modelId="{8FE9F391-6C7E-497A-AF6A-6C2A4885B6DB}" type="presParOf" srcId="{4030FE5F-BFD5-4711-AA86-A8A73290549A}" destId="{50D7B25C-8B8B-49FA-B574-9A8D773F83DF}" srcOrd="0" destOrd="0" presId="urn:microsoft.com/office/officeart/2005/8/layout/chevron2"/>
    <dgm:cxn modelId="{8C6E73D6-896E-469D-9BB8-6975D75F68E4}" type="presParOf" srcId="{50D7B25C-8B8B-49FA-B574-9A8D773F83DF}" destId="{7B175AAB-E212-43E0-BE29-C8DB63F5B894}" srcOrd="0" destOrd="0" presId="urn:microsoft.com/office/officeart/2005/8/layout/chevron2"/>
    <dgm:cxn modelId="{48D4C0BE-6424-4145-884A-A347A8BE7070}" type="presParOf" srcId="{50D7B25C-8B8B-49FA-B574-9A8D773F83DF}" destId="{04AC7FDE-C93D-4A3D-9F4F-C0D06688B3C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5948B26-A04A-47A1-9671-F261F693C358}" type="doc">
      <dgm:prSet loTypeId="urn:microsoft.com/office/officeart/2005/8/layout/hProcess11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CA61E70E-E588-427B-AC19-BA7FF6B097F2}">
      <dgm:prSet/>
      <dgm:spPr/>
      <dgm:t>
        <a:bodyPr/>
        <a:lstStyle/>
        <a:p>
          <a:pPr rtl="0"/>
          <a:r>
            <a:rPr lang="ru-RU" b="1" i="1" dirty="0" smtClean="0"/>
            <a:t>ПЛАН РЕАЛИЗАЦИИ ПРОЕКТА:</a:t>
          </a:r>
          <a:endParaRPr lang="ru-RU" b="1" i="1" dirty="0"/>
        </a:p>
      </dgm:t>
    </dgm:pt>
    <dgm:pt modelId="{220682A7-EB2C-4C7E-A248-06423F9DBAA6}" type="parTrans" cxnId="{060A5091-E894-402C-B1CC-CC73160AE813}">
      <dgm:prSet/>
      <dgm:spPr/>
      <dgm:t>
        <a:bodyPr/>
        <a:lstStyle/>
        <a:p>
          <a:endParaRPr lang="ru-RU"/>
        </a:p>
      </dgm:t>
    </dgm:pt>
    <dgm:pt modelId="{1FF48F79-3F62-477F-B933-6439681F9122}" type="sibTrans" cxnId="{060A5091-E894-402C-B1CC-CC73160AE813}">
      <dgm:prSet/>
      <dgm:spPr/>
      <dgm:t>
        <a:bodyPr/>
        <a:lstStyle/>
        <a:p>
          <a:endParaRPr lang="ru-RU"/>
        </a:p>
      </dgm:t>
    </dgm:pt>
    <dgm:pt modelId="{F82FFAE4-524C-4CD2-95B3-E244EF8495BA}" type="pres">
      <dgm:prSet presAssocID="{B5948B26-A04A-47A1-9671-F261F693C3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BAD9F9-6F38-4B4C-A2A7-28C1E77829E9}" type="pres">
      <dgm:prSet presAssocID="{B5948B26-A04A-47A1-9671-F261F693C358}" presName="arrow" presStyleLbl="bgShp" presStyleIdx="0" presStyleCnt="1"/>
      <dgm:spPr/>
    </dgm:pt>
    <dgm:pt modelId="{349A21D1-B0CA-4CC6-A583-2D2D929AB9CD}" type="pres">
      <dgm:prSet presAssocID="{B5948B26-A04A-47A1-9671-F261F693C358}" presName="points" presStyleCnt="0"/>
      <dgm:spPr/>
    </dgm:pt>
    <dgm:pt modelId="{ADB0B714-BD4A-4B48-BA74-62007DAA223F}" type="pres">
      <dgm:prSet presAssocID="{CA61E70E-E588-427B-AC19-BA7FF6B097F2}" presName="compositeA" presStyleCnt="0"/>
      <dgm:spPr/>
    </dgm:pt>
    <dgm:pt modelId="{74250FF4-F737-45D7-87F3-48F0A948E161}" type="pres">
      <dgm:prSet presAssocID="{CA61E70E-E588-427B-AC19-BA7FF6B097F2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CD531-9319-4E3E-B2C6-FC0DB5DA3033}" type="pres">
      <dgm:prSet presAssocID="{CA61E70E-E588-427B-AC19-BA7FF6B097F2}" presName="circleA" presStyleLbl="node1" presStyleIdx="0" presStyleCnt="1"/>
      <dgm:spPr/>
    </dgm:pt>
    <dgm:pt modelId="{AE9CEEB9-C177-416B-BF2D-AF641429A96B}" type="pres">
      <dgm:prSet presAssocID="{CA61E70E-E588-427B-AC19-BA7FF6B097F2}" presName="spaceA" presStyleCnt="0"/>
      <dgm:spPr/>
    </dgm:pt>
  </dgm:ptLst>
  <dgm:cxnLst>
    <dgm:cxn modelId="{912FDACD-0215-4065-AD26-22631163A81E}" type="presOf" srcId="{CA61E70E-E588-427B-AC19-BA7FF6B097F2}" destId="{74250FF4-F737-45D7-87F3-48F0A948E161}" srcOrd="0" destOrd="0" presId="urn:microsoft.com/office/officeart/2005/8/layout/hProcess11"/>
    <dgm:cxn modelId="{060A5091-E894-402C-B1CC-CC73160AE813}" srcId="{B5948B26-A04A-47A1-9671-F261F693C358}" destId="{CA61E70E-E588-427B-AC19-BA7FF6B097F2}" srcOrd="0" destOrd="0" parTransId="{220682A7-EB2C-4C7E-A248-06423F9DBAA6}" sibTransId="{1FF48F79-3F62-477F-B933-6439681F9122}"/>
    <dgm:cxn modelId="{4B0FB538-2649-4C15-9830-F235AC404732}" type="presOf" srcId="{B5948B26-A04A-47A1-9671-F261F693C358}" destId="{F82FFAE4-524C-4CD2-95B3-E244EF8495BA}" srcOrd="0" destOrd="0" presId="urn:microsoft.com/office/officeart/2005/8/layout/hProcess11"/>
    <dgm:cxn modelId="{B95F50D1-35F3-428B-80B4-0BF9CB488F91}" type="presParOf" srcId="{F82FFAE4-524C-4CD2-95B3-E244EF8495BA}" destId="{11BAD9F9-6F38-4B4C-A2A7-28C1E77829E9}" srcOrd="0" destOrd="0" presId="urn:microsoft.com/office/officeart/2005/8/layout/hProcess11"/>
    <dgm:cxn modelId="{BD798C59-D9E6-4448-8554-D1A925C6287E}" type="presParOf" srcId="{F82FFAE4-524C-4CD2-95B3-E244EF8495BA}" destId="{349A21D1-B0CA-4CC6-A583-2D2D929AB9CD}" srcOrd="1" destOrd="0" presId="urn:microsoft.com/office/officeart/2005/8/layout/hProcess11"/>
    <dgm:cxn modelId="{4E2143B2-0EE9-4FEC-B1ED-9A0B2F3610D0}" type="presParOf" srcId="{349A21D1-B0CA-4CC6-A583-2D2D929AB9CD}" destId="{ADB0B714-BD4A-4B48-BA74-62007DAA223F}" srcOrd="0" destOrd="0" presId="urn:microsoft.com/office/officeart/2005/8/layout/hProcess11"/>
    <dgm:cxn modelId="{5988F77D-693D-45E2-B2DD-148D3F78C363}" type="presParOf" srcId="{ADB0B714-BD4A-4B48-BA74-62007DAA223F}" destId="{74250FF4-F737-45D7-87F3-48F0A948E161}" srcOrd="0" destOrd="0" presId="urn:microsoft.com/office/officeart/2005/8/layout/hProcess11"/>
    <dgm:cxn modelId="{AD1BD8B1-7879-49F4-AA3E-8F21E77C6AF1}" type="presParOf" srcId="{ADB0B714-BD4A-4B48-BA74-62007DAA223F}" destId="{872CD531-9319-4E3E-B2C6-FC0DB5DA3033}" srcOrd="1" destOrd="0" presId="urn:microsoft.com/office/officeart/2005/8/layout/hProcess11"/>
    <dgm:cxn modelId="{FC89B294-DED7-4D3E-866E-960EFA22AEEB}" type="presParOf" srcId="{ADB0B714-BD4A-4B48-BA74-62007DAA223F}" destId="{AE9CEEB9-C177-416B-BF2D-AF641429A96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B00125A-2229-45D6-B203-0ACE30CF825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A030A4-87CD-4C1C-8308-3439BB2DEB2E}">
      <dgm:prSet/>
      <dgm:spPr/>
      <dgm:t>
        <a:bodyPr/>
        <a:lstStyle/>
        <a:p>
          <a:pPr algn="ctr" rtl="0"/>
          <a:r>
            <a:rPr lang="ru-RU" b="1" dirty="0" smtClean="0">
              <a:latin typeface="Arial Black" panose="020B0A04020102020204" pitchFamily="34" charset="0"/>
            </a:rPr>
            <a:t>Оформление родительского уголка</a:t>
          </a:r>
          <a:br>
            <a:rPr lang="ru-RU" b="1" dirty="0" smtClean="0">
              <a:latin typeface="Arial Black" panose="020B0A04020102020204" pitchFamily="34" charset="0"/>
            </a:rPr>
          </a:br>
          <a:r>
            <a:rPr lang="ru-RU" b="1" dirty="0" smtClean="0">
              <a:latin typeface="Arial Black" panose="020B0A04020102020204" pitchFamily="34" charset="0"/>
            </a:rPr>
            <a:t>«Мы волонтёры!»</a:t>
          </a:r>
          <a:endParaRPr lang="ru-RU" b="1" dirty="0">
            <a:latin typeface="Arial Black" panose="020B0A04020102020204" pitchFamily="34" charset="0"/>
          </a:endParaRPr>
        </a:p>
      </dgm:t>
    </dgm:pt>
    <dgm:pt modelId="{ABD14227-75C9-4DAF-8392-5B33E4A57A96}" type="parTrans" cxnId="{86D3A70A-4384-4B88-BC12-A57B91750398}">
      <dgm:prSet/>
      <dgm:spPr/>
      <dgm:t>
        <a:bodyPr/>
        <a:lstStyle/>
        <a:p>
          <a:pPr algn="ctr"/>
          <a:endParaRPr lang="ru-RU"/>
        </a:p>
      </dgm:t>
    </dgm:pt>
    <dgm:pt modelId="{ADDD9ED7-B0C1-443D-8EA5-86001229CFE8}" type="sibTrans" cxnId="{86D3A70A-4384-4B88-BC12-A57B91750398}">
      <dgm:prSet/>
      <dgm:spPr/>
      <dgm:t>
        <a:bodyPr/>
        <a:lstStyle/>
        <a:p>
          <a:pPr algn="ctr"/>
          <a:endParaRPr lang="ru-RU"/>
        </a:p>
      </dgm:t>
    </dgm:pt>
    <dgm:pt modelId="{2D2398A5-5BAC-4B7B-9D29-342CA47B4076}" type="pres">
      <dgm:prSet presAssocID="{8B00125A-2229-45D6-B203-0ACE30CF82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D4EAC8-C53F-4141-A7CB-89AD2C7FE1BE}" type="pres">
      <dgm:prSet presAssocID="{82A030A4-87CD-4C1C-8308-3439BB2DEB2E}" presName="parentText" presStyleLbl="node1" presStyleIdx="0" presStyleCnt="1" custScaleX="96809" custScaleY="623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D51E52-D053-4914-8063-72360B39246F}" type="presOf" srcId="{82A030A4-87CD-4C1C-8308-3439BB2DEB2E}" destId="{7CD4EAC8-C53F-4141-A7CB-89AD2C7FE1BE}" srcOrd="0" destOrd="0" presId="urn:microsoft.com/office/officeart/2005/8/layout/vList2"/>
    <dgm:cxn modelId="{86D3A70A-4384-4B88-BC12-A57B91750398}" srcId="{8B00125A-2229-45D6-B203-0ACE30CF825A}" destId="{82A030A4-87CD-4C1C-8308-3439BB2DEB2E}" srcOrd="0" destOrd="0" parTransId="{ABD14227-75C9-4DAF-8392-5B33E4A57A96}" sibTransId="{ADDD9ED7-B0C1-443D-8EA5-86001229CFE8}"/>
    <dgm:cxn modelId="{452F2F71-CA45-43B2-8C18-5446B49B0940}" type="presOf" srcId="{8B00125A-2229-45D6-B203-0ACE30CF825A}" destId="{2D2398A5-5BAC-4B7B-9D29-342CA47B4076}" srcOrd="0" destOrd="0" presId="urn:microsoft.com/office/officeart/2005/8/layout/vList2"/>
    <dgm:cxn modelId="{617F8839-CAB6-4F04-9A3E-EDE309C49BF5}" type="presParOf" srcId="{2D2398A5-5BAC-4B7B-9D29-342CA47B4076}" destId="{7CD4EAC8-C53F-4141-A7CB-89AD2C7FE1B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CA46B-0E57-460C-8B2E-81A80DE7C04C}">
      <dsp:nvSpPr>
        <dsp:cNvPr id="0" name=""/>
        <dsp:cNvSpPr/>
      </dsp:nvSpPr>
      <dsp:spPr>
        <a:xfrm>
          <a:off x="0" y="30808"/>
          <a:ext cx="9800260" cy="37837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b="1" i="0" kern="1200" dirty="0" smtClean="0"/>
            <a:t>ПЕДАГОГИЧЕСКИЙ ПРОЕКТ </a:t>
          </a:r>
        </a:p>
        <a:p>
          <a:pPr lvl="0" algn="ctr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b="1" i="0" kern="1200" dirty="0" smtClean="0"/>
            <a:t/>
          </a:r>
          <a:br>
            <a:rPr lang="ru-RU" sz="4900" b="1" i="0" kern="1200" dirty="0" smtClean="0"/>
          </a:br>
          <a:r>
            <a:rPr lang="ru-RU" sz="4900" b="1" i="0" u="sng" kern="1200" dirty="0" smtClean="0"/>
            <a:t>«ДОБРЫЕ СЕРДЦА»</a:t>
          </a:r>
          <a:br>
            <a:rPr lang="ru-RU" sz="4900" b="1" i="0" u="sng" kern="1200" dirty="0" smtClean="0"/>
          </a:br>
          <a:endParaRPr lang="ru-RU" sz="4900" b="1" u="sng" kern="1200" dirty="0"/>
        </a:p>
      </dsp:txBody>
      <dsp:txXfrm>
        <a:off x="184709" y="215517"/>
        <a:ext cx="9430842" cy="341436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7BB0D-B68C-4414-B2F8-9DD991C9843E}">
      <dsp:nvSpPr>
        <dsp:cNvPr id="0" name=""/>
        <dsp:cNvSpPr/>
      </dsp:nvSpPr>
      <dsp:spPr>
        <a:xfrm>
          <a:off x="4167" y="0"/>
          <a:ext cx="8526065" cy="118741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b="1" kern="1200" dirty="0" smtClean="0"/>
            <a:t>«Мы-Волонтёры»</a:t>
          </a:r>
          <a:endParaRPr lang="ru-RU" sz="5100" b="1" kern="1200" dirty="0"/>
        </a:p>
      </dsp:txBody>
      <dsp:txXfrm>
        <a:off x="38945" y="34778"/>
        <a:ext cx="8456509" cy="111785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FBEA-84F5-47CB-96FF-445F79DFC72B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4723-936F-4781-9E11-CD7298DE002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653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FBEA-84F5-47CB-96FF-445F79DFC72B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4723-936F-4781-9E11-CD7298DE0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45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FBEA-84F5-47CB-96FF-445F79DFC72B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4723-936F-4781-9E11-CD7298DE0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041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FBEA-84F5-47CB-96FF-445F79DFC72B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4723-936F-4781-9E11-CD7298DE002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5933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FBEA-84F5-47CB-96FF-445F79DFC72B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4723-936F-4781-9E11-CD7298DE0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753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FBEA-84F5-47CB-96FF-445F79DFC72B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4723-936F-4781-9E11-CD7298DE002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8423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FBEA-84F5-47CB-96FF-445F79DFC72B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4723-936F-4781-9E11-CD7298DE0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662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FBEA-84F5-47CB-96FF-445F79DFC72B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4723-936F-4781-9E11-CD7298DE0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899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FBEA-84F5-47CB-96FF-445F79DFC72B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4723-936F-4781-9E11-CD7298DE0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175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FBEA-84F5-47CB-96FF-445F79DFC72B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4723-936F-4781-9E11-CD7298DE0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163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FBEA-84F5-47CB-96FF-445F79DFC72B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4723-936F-4781-9E11-CD7298DE0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51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FBEA-84F5-47CB-96FF-445F79DFC72B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4723-936F-4781-9E11-CD7298DE0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50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FBEA-84F5-47CB-96FF-445F79DFC72B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4723-936F-4781-9E11-CD7298DE0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244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FBEA-84F5-47CB-96FF-445F79DFC72B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4723-936F-4781-9E11-CD7298DE0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73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FBEA-84F5-47CB-96FF-445F79DFC72B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4723-936F-4781-9E11-CD7298DE0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37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FBEA-84F5-47CB-96FF-445F79DFC72B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4723-936F-4781-9E11-CD7298DE0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973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FBEA-84F5-47CB-96FF-445F79DFC72B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4723-936F-4781-9E11-CD7298DE0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465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130FBEA-84F5-47CB-96FF-445F79DFC72B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2984723-936F-4781-9E11-CD7298DE0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3102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Layout" Target="../diagrams/layout11.xml"/><Relationship Id="rId7" Type="http://schemas.openxmlformats.org/officeDocument/2006/relationships/image" Target="../media/image5.jp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8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1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15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openxmlformats.org/officeDocument/2006/relationships/image" Target="../media/image20.jpeg"/><Relationship Id="rId5" Type="http://schemas.openxmlformats.org/officeDocument/2006/relationships/diagramColors" Target="../diagrams/colors15.xml"/><Relationship Id="rId10" Type="http://schemas.openxmlformats.org/officeDocument/2006/relationships/image" Target="../media/image19.jpeg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1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Layout" Target="../diagrams/layout10.xml"/><Relationship Id="rId7" Type="http://schemas.openxmlformats.org/officeDocument/2006/relationships/image" Target="../media/image3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91064169"/>
              </p:ext>
            </p:extLst>
          </p:nvPr>
        </p:nvGraphicFramePr>
        <p:xfrm>
          <a:off x="1154955" y="931985"/>
          <a:ext cx="9800260" cy="3845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299" y="157703"/>
            <a:ext cx="10818564" cy="679579"/>
          </a:xfrm>
        </p:spPr>
        <p:txBody>
          <a:bodyPr>
            <a:normAutofit/>
          </a:bodyPr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</a:rPr>
              <a:t>Муниципальное бюджетное дошкольное образовательное учреждение «Детский сад «Звёздочка»</a:t>
            </a:r>
            <a:br>
              <a:rPr lang="ru-RU" sz="1400" b="1" i="1" dirty="0" smtClean="0">
                <a:solidFill>
                  <a:srgbClr val="002060"/>
                </a:solidFill>
              </a:rPr>
            </a:br>
            <a:r>
              <a:rPr lang="ru-RU" sz="1400" b="1" i="1" dirty="0" err="1" smtClean="0">
                <a:solidFill>
                  <a:srgbClr val="002060"/>
                </a:solidFill>
              </a:rPr>
              <a:t>Торбеевский</a:t>
            </a:r>
            <a:r>
              <a:rPr lang="ru-RU" sz="1400" b="1" i="1" dirty="0" smtClean="0">
                <a:solidFill>
                  <a:srgbClr val="002060"/>
                </a:solidFill>
              </a:rPr>
              <a:t> муниципальный район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214390" y="5008658"/>
            <a:ext cx="6400800" cy="89535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Автор: </a:t>
            </a:r>
            <a:r>
              <a:rPr lang="ru-RU" sz="2400" b="1" u="sng" dirty="0" smtClean="0">
                <a:solidFill>
                  <a:srgbClr val="002060"/>
                </a:solidFill>
              </a:rPr>
              <a:t>Баранова Екатерина Владимировна</a:t>
            </a:r>
          </a:p>
          <a:p>
            <a:r>
              <a:rPr lang="ru-RU" b="1" u="sng" dirty="0" smtClean="0">
                <a:solidFill>
                  <a:srgbClr val="002060"/>
                </a:solidFill>
              </a:rPr>
              <a:t>Воспитатель д/с «Звёздочка»</a:t>
            </a:r>
            <a:endParaRPr lang="ru-RU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72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20764326"/>
              </p:ext>
            </p:extLst>
          </p:nvPr>
        </p:nvGraphicFramePr>
        <p:xfrm>
          <a:off x="2187697" y="354950"/>
          <a:ext cx="8534400" cy="1187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7" y="2303097"/>
            <a:ext cx="3883716" cy="25854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7" t="7584" r="7512" b="25239"/>
          <a:stretch/>
        </p:blipFill>
        <p:spPr>
          <a:xfrm>
            <a:off x="4646856" y="1729648"/>
            <a:ext cx="3962875" cy="4858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0" t="3374" r="10871" b="882"/>
          <a:stretch/>
        </p:blipFill>
        <p:spPr>
          <a:xfrm rot="5400000">
            <a:off x="8487135" y="2967687"/>
            <a:ext cx="3572185" cy="28313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5264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65530052"/>
              </p:ext>
            </p:extLst>
          </p:nvPr>
        </p:nvGraphicFramePr>
        <p:xfrm>
          <a:off x="1844796" y="504418"/>
          <a:ext cx="8534400" cy="1289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9" r="421" b="5200"/>
          <a:stretch/>
        </p:blipFill>
        <p:spPr>
          <a:xfrm>
            <a:off x="8379069" y="2391510"/>
            <a:ext cx="2558562" cy="41499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0" r="28690" b="18205"/>
          <a:stretch/>
        </p:blipFill>
        <p:spPr>
          <a:xfrm>
            <a:off x="4640873" y="2198078"/>
            <a:ext cx="3144824" cy="41763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1" t="13000" r="43056" b="13589"/>
          <a:stretch/>
        </p:blipFill>
        <p:spPr>
          <a:xfrm>
            <a:off x="1740314" y="1573823"/>
            <a:ext cx="2307187" cy="49676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233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89906763"/>
              </p:ext>
            </p:extLst>
          </p:nvPr>
        </p:nvGraphicFramePr>
        <p:xfrm>
          <a:off x="1862381" y="478039"/>
          <a:ext cx="8534400" cy="1507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0" r="12411" b="6118"/>
          <a:stretch/>
        </p:blipFill>
        <p:spPr>
          <a:xfrm>
            <a:off x="737898" y="2497015"/>
            <a:ext cx="3412071" cy="36385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" t="21667" r="2564" b="9615"/>
          <a:stretch/>
        </p:blipFill>
        <p:spPr>
          <a:xfrm>
            <a:off x="4526892" y="2497015"/>
            <a:ext cx="3205377" cy="32004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" t="18975" r="40142" b="22435"/>
          <a:stretch/>
        </p:blipFill>
        <p:spPr>
          <a:xfrm>
            <a:off x="8220808" y="2382716"/>
            <a:ext cx="2927838" cy="4018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388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919964099"/>
              </p:ext>
            </p:extLst>
          </p:nvPr>
        </p:nvGraphicFramePr>
        <p:xfrm>
          <a:off x="1624989" y="91180"/>
          <a:ext cx="8534400" cy="1315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5"/>
          <a:stretch/>
        </p:blipFill>
        <p:spPr>
          <a:xfrm>
            <a:off x="669437" y="1951893"/>
            <a:ext cx="5807352" cy="35081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t="20769" r="-29" b="4616"/>
          <a:stretch/>
        </p:blipFill>
        <p:spPr>
          <a:xfrm>
            <a:off x="6751027" y="1406770"/>
            <a:ext cx="5127381" cy="51171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248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66147922"/>
              </p:ext>
            </p:extLst>
          </p:nvPr>
        </p:nvGraphicFramePr>
        <p:xfrm>
          <a:off x="1907931" y="149469"/>
          <a:ext cx="8471266" cy="102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9" b="6313"/>
          <a:stretch/>
        </p:blipFill>
        <p:spPr>
          <a:xfrm>
            <a:off x="7661990" y="3972286"/>
            <a:ext cx="2317280" cy="26259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4" t="4686" r="13163"/>
          <a:stretch/>
        </p:blipFill>
        <p:spPr>
          <a:xfrm>
            <a:off x="4398814" y="3972286"/>
            <a:ext cx="2740540" cy="26656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698" y="1283677"/>
            <a:ext cx="3118339" cy="23387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3" b="14607"/>
          <a:stretch/>
        </p:blipFill>
        <p:spPr>
          <a:xfrm>
            <a:off x="7748160" y="1371599"/>
            <a:ext cx="2347547" cy="23563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1" t="402" r="291" b="7461"/>
          <a:stretch/>
        </p:blipFill>
        <p:spPr>
          <a:xfrm>
            <a:off x="850159" y="1810785"/>
            <a:ext cx="3026019" cy="40346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489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85823561"/>
              </p:ext>
            </p:extLst>
          </p:nvPr>
        </p:nvGraphicFramePr>
        <p:xfrm>
          <a:off x="2020643" y="439616"/>
          <a:ext cx="8534400" cy="581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743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20072313"/>
              </p:ext>
            </p:extLst>
          </p:nvPr>
        </p:nvGraphicFramePr>
        <p:xfrm>
          <a:off x="2170113" y="2904716"/>
          <a:ext cx="8534400" cy="1060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71024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0721631"/>
              </p:ext>
            </p:extLst>
          </p:nvPr>
        </p:nvGraphicFramePr>
        <p:xfrm>
          <a:off x="1387596" y="4448908"/>
          <a:ext cx="9198342" cy="1740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653190"/>
              </p:ext>
            </p:extLst>
          </p:nvPr>
        </p:nvGraphicFramePr>
        <p:xfrm>
          <a:off x="1563443" y="290146"/>
          <a:ext cx="8925780" cy="3921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770727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856745"/>
              </p:ext>
            </p:extLst>
          </p:nvPr>
        </p:nvGraphicFramePr>
        <p:xfrm>
          <a:off x="2047020" y="650631"/>
          <a:ext cx="8534400" cy="5706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756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3350857"/>
              </p:ext>
            </p:extLst>
          </p:nvPr>
        </p:nvGraphicFramePr>
        <p:xfrm>
          <a:off x="1239714" y="1046284"/>
          <a:ext cx="9803423" cy="4501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9734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67817069"/>
              </p:ext>
            </p:extLst>
          </p:nvPr>
        </p:nvGraphicFramePr>
        <p:xfrm>
          <a:off x="684211" y="193431"/>
          <a:ext cx="10780957" cy="6374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7463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521347"/>
              </p:ext>
            </p:extLst>
          </p:nvPr>
        </p:nvGraphicFramePr>
        <p:xfrm>
          <a:off x="720969" y="685800"/>
          <a:ext cx="10902462" cy="5662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6144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24721"/>
              </p:ext>
            </p:extLst>
          </p:nvPr>
        </p:nvGraphicFramePr>
        <p:xfrm>
          <a:off x="1871173" y="1134209"/>
          <a:ext cx="9251096" cy="4536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5226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26105420"/>
              </p:ext>
            </p:extLst>
          </p:nvPr>
        </p:nvGraphicFramePr>
        <p:xfrm>
          <a:off x="1932719" y="416494"/>
          <a:ext cx="8534400" cy="1280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 descr="DSC00756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201860" y="2104964"/>
            <a:ext cx="4314825" cy="3238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7" descr="DSC0075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60818" y="3212979"/>
            <a:ext cx="4022725" cy="30178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04248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19597892"/>
              </p:ext>
            </p:extLst>
          </p:nvPr>
        </p:nvGraphicFramePr>
        <p:xfrm>
          <a:off x="1950304" y="354948"/>
          <a:ext cx="8534400" cy="990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69" y="1670539"/>
            <a:ext cx="5073160" cy="42897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93" y="1757458"/>
            <a:ext cx="6170805" cy="43619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861721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210</TotalTime>
  <Words>266</Words>
  <Application>Microsoft Office PowerPoint</Application>
  <PresentationFormat>Широкоэкранный</PresentationFormat>
  <Paragraphs>31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 Black</vt:lpstr>
      <vt:lpstr>Century Gothic</vt:lpstr>
      <vt:lpstr>Wingdings 3</vt:lpstr>
      <vt:lpstr>Сектор</vt:lpstr>
      <vt:lpstr>Муниципальное бюджетное дошкольное образовательное учреждение «Детский сад «Звёздочка» Торбеевский муниципальный район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«Звездочка»</dc:title>
  <dc:creator>Екатерина</dc:creator>
  <cp:lastModifiedBy>Пользователь</cp:lastModifiedBy>
  <cp:revision>28</cp:revision>
  <dcterms:created xsi:type="dcterms:W3CDTF">2023-12-10T14:55:18Z</dcterms:created>
  <dcterms:modified xsi:type="dcterms:W3CDTF">2023-12-12T08:34:16Z</dcterms:modified>
</cp:coreProperties>
</file>