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revisioninfo+xml" PartName="/ppt/revisionInfo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84" r:id="rId6"/>
    <p:sldId id="282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83" r:id="rId15"/>
    <p:sldId id="275" r:id="rId16"/>
    <p:sldId id="276" r:id="rId17"/>
    <p:sldId id="269" r:id="rId18"/>
    <p:sldId id="272" r:id="rId19"/>
    <p:sldId id="278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A4290-E0D9-4B02-A7B5-2D25DC41AA22}" v="663" dt="2020-04-09T06:17:37.007"/>
    <p1510:client id="{5A480B3B-7C2E-4525-B88E-15FDDFFE62DD}" v="2802" dt="2020-04-09T03:42:22.627"/>
    <p1510:client id="{9AF00797-DD44-43F9-B1DC-8DA9CE78C048}" v="58" dt="2020-04-09T07:40:0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Изображение выглядит как стол, комна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B9AB613-AD57-4B8F-9AB8-B60C780C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1446663"/>
            <a:ext cx="6001958" cy="5076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9" y="122830"/>
            <a:ext cx="10412104" cy="1138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«День Победы»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4900" b="1" dirty="0" smtClean="0">
                <a:solidFill>
                  <a:srgbClr val="7030A0"/>
                </a:solidFill>
              </a:rPr>
              <a:t>в старшей группе «Березка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82686" y="3753133"/>
            <a:ext cx="5362433" cy="287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                           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МБДОУ «Детский сад «Звёздочка» подготовила: воспитатель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Сединина</a:t>
            </a:r>
            <a:r>
              <a:rPr lang="ru-RU" sz="2800" b="1" dirty="0" smtClean="0">
                <a:solidFill>
                  <a:srgbClr val="7030A0"/>
                </a:solidFill>
              </a:rPr>
              <a:t> Наталья Викторовна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май 2024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4B7DDC-81CB-436B-863C-CD8702830BDB}"/>
              </a:ext>
            </a:extLst>
          </p:cNvPr>
          <p:cNvSpPr txBox="1"/>
          <p:nvPr/>
        </p:nvSpPr>
        <p:spPr>
          <a:xfrm>
            <a:off x="2251494" y="209909"/>
            <a:ext cx="8594784" cy="646331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i="1" lang="ru-RU" sz="3600">
                <a:cs typeface="Calibri"/>
              </a:rPr>
              <a:t>Стих «Ой мишка, как же страшно мне!»</a:t>
            </a:r>
            <a:endParaRPr dirty="0" i="1" lang="ru-RU" sz="3600">
              <a:cs typeface="Calibri"/>
            </a:endParaRPr>
          </a:p>
        </p:txBody>
      </p:sp>
      <p:pic>
        <p:nvPicPr>
          <p:cNvPr id="921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" l="96" r="45"/>
          <a:stretch/>
        </p:blipFill>
        <p:spPr bwMode="auto">
          <a:xfrm>
            <a:off x="2088109" y="1184795"/>
            <a:ext cx="8352429" cy="443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ED356D-3313-4724-9E82-CC7AE40444E1}"/>
              </a:ext>
            </a:extLst>
          </p:cNvPr>
          <p:cNvSpPr txBox="1"/>
          <p:nvPr/>
        </p:nvSpPr>
        <p:spPr>
          <a:xfrm>
            <a:off x="1043796" y="684362"/>
            <a:ext cx="924661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i="1" dirty="0" smtClean="0">
                <a:cs typeface="Calibri"/>
              </a:rPr>
              <a:t>              Танец </a:t>
            </a:r>
            <a:r>
              <a:rPr lang="ru-RU" sz="4400" i="1" dirty="0">
                <a:cs typeface="Calibri"/>
              </a:rPr>
              <a:t>«Дети войны»</a:t>
            </a:r>
            <a:endParaRPr lang="ru-RU" sz="4400" i="1" dirty="0"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03" y="1880832"/>
            <a:ext cx="4344917" cy="20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569599"/>
            <a:ext cx="4492174" cy="20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9" y="4661209"/>
            <a:ext cx="4294021" cy="198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:\Users\acer\Desktop\ФОТО день победы\IMG-20240511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1891067"/>
            <a:ext cx="3821373" cy="21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427" y="232012"/>
            <a:ext cx="6209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Танец «Журавли</a:t>
            </a:r>
            <a:r>
              <a:rPr lang="ru-RU" sz="4800" dirty="0"/>
              <a:t>»</a:t>
            </a:r>
          </a:p>
        </p:txBody>
      </p:sp>
      <p:pic>
        <p:nvPicPr>
          <p:cNvPr id="11267" name="Picture 3" descr="C:\Users\acer\Desktop\ФОТО день победы\IMG-20240511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4" y="914400"/>
            <a:ext cx="4731225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cer\Desktop\ФОТО день победы\IMG-20240511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8" y="914400"/>
            <a:ext cx="5377217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cer\Desktop\ФОТО день победы\IMG-20240511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3575714"/>
            <a:ext cx="5445457" cy="30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3F9938-8360-4C48-ACB9-ED469B279699}"/>
              </a:ext>
            </a:extLst>
          </p:cNvPr>
          <p:cNvSpPr txBox="1"/>
          <p:nvPr/>
        </p:nvSpPr>
        <p:spPr>
          <a:xfrm>
            <a:off x="2593075" y="195532"/>
            <a:ext cx="9475279" cy="1477328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endParaRPr dirty="0" i="1" lang="ru-RU" smtClean="0" sz="2400">
              <a:cs typeface="Calibri"/>
            </a:endParaRPr>
          </a:p>
          <a:p>
            <a:pPr algn="just"/>
            <a:r>
              <a:rPr dirty="0" i="1" lang="ru-RU" smtClean="0" sz="6600">
                <a:cs typeface="Calibri"/>
              </a:rPr>
              <a:t>         Стихи</a:t>
            </a:r>
            <a:endParaRPr dirty="0" i="1" lang="ru-RU" sz="6600">
              <a:cs typeface="Calibri"/>
            </a:endParaRPr>
          </a:p>
        </p:txBody>
      </p:sp>
      <p:pic>
        <p:nvPicPr>
          <p:cNvPr descr="C:\Users\acer\Desktop\ФОТО день победы\IMG-20240512-WA0051.jpg" id="1229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" l="48" r="25" t="-1414"/>
          <a:stretch/>
        </p:blipFill>
        <p:spPr bwMode="auto">
          <a:xfrm>
            <a:off x="2593075" y="1541912"/>
            <a:ext cx="6755642" cy="49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5211" y="409433"/>
            <a:ext cx="7929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</a:t>
            </a:r>
            <a:r>
              <a:rPr dirty="0" lang="ru-RU" smtClean="0" sz="5400"/>
              <a:t>танец </a:t>
            </a:r>
            <a:r>
              <a:rPr dirty="0" lang="ru-RU" sz="5400"/>
              <a:t>« Россия»</a:t>
            </a:r>
          </a:p>
        </p:txBody>
      </p:sp>
      <p:pic>
        <p:nvPicPr>
          <p:cNvPr id="3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" t="-3248"/>
          <a:stretch/>
        </p:blipFill>
        <p:spPr bwMode="auto">
          <a:xfrm>
            <a:off x="299006" y="1114398"/>
            <a:ext cx="3057809" cy="240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/>
          <a:stretch/>
        </p:blipFill>
        <p:spPr bwMode="auto">
          <a:xfrm>
            <a:off x="8269832" y="409433"/>
            <a:ext cx="3658311" cy="28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33" y="1740275"/>
            <a:ext cx="2907507" cy="22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74" t="165"/>
          <a:stretch/>
        </p:blipFill>
        <p:spPr bwMode="auto">
          <a:xfrm>
            <a:off x="678897" y="3995160"/>
            <a:ext cx="3360306" cy="281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" l="56" r="-4223" t="2"/>
          <a:stretch/>
        </p:blipFill>
        <p:spPr bwMode="auto">
          <a:xfrm>
            <a:off x="7218954" y="3671247"/>
            <a:ext cx="3685606" cy="27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2382" y="109182"/>
            <a:ext cx="7096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песня </a:t>
            </a:r>
            <a:r>
              <a:rPr lang="ru-RU" sz="3200" dirty="0"/>
              <a:t>«Милые, милые взрослые»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59" y="1648820"/>
            <a:ext cx="9658445" cy="44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5213" y="450376"/>
            <a:ext cx="7369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 sz="4800"/>
              <a:t>песня </a:t>
            </a:r>
            <a:r>
              <a:rPr dirty="0" lang="ru-RU" sz="4800"/>
              <a:t>«День Победы».</a:t>
            </a:r>
          </a:p>
        </p:txBody>
      </p:sp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281372"/>
            <a:ext cx="3855110" cy="21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27"/>
          <a:stretch/>
        </p:blipFill>
        <p:spPr bwMode="auto">
          <a:xfrm>
            <a:off x="6660108" y="1281372"/>
            <a:ext cx="5145206" cy="33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67" y="4242259"/>
            <a:ext cx="4538618" cy="25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D2ED98-BE6D-4979-A46D-5CDB2D273E72}"/>
              </a:ext>
            </a:extLst>
          </p:cNvPr>
          <p:cNvSpPr txBox="1"/>
          <p:nvPr/>
        </p:nvSpPr>
        <p:spPr>
          <a:xfrm>
            <a:off x="267419" y="2380891"/>
            <a:ext cx="326078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 Великая Отечественная война длилась 1418 дней и ночей... </a:t>
            </a:r>
          </a:p>
          <a:p>
            <a:r>
              <a:rPr lang="ru-RU" sz="2400" i="1">
                <a:cs typeface="Calibri"/>
              </a:rPr>
              <a:t>Погибло около 27 миллионов человек. </a:t>
            </a:r>
          </a:p>
          <a:p>
            <a:endParaRPr lang="ru-RU">
              <a:cs typeface="Calibri"/>
            </a:endParaRPr>
          </a:p>
        </p:txBody>
      </p:sp>
      <p:pic>
        <p:nvPicPr>
          <p:cNvPr id="9" name="Рисунок 9" descr="Изображение выглядит как фотография, цветной, стол, женщ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B7D3821-EDA4-4F88-9FCD-D1A2339B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04" y="448286"/>
            <a:ext cx="7962180" cy="62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3A5BD0-4B23-4733-98D3-B5573252CC1D}"/>
              </a:ext>
            </a:extLst>
          </p:cNvPr>
          <p:cNvSpPr txBox="1"/>
          <p:nvPr/>
        </p:nvSpPr>
        <p:spPr>
          <a:xfrm>
            <a:off x="281796" y="281797"/>
            <a:ext cx="462663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Мы должны помнить и гордится нашими дедами и прадедами, бабушками и прабабушками! Ведь благодаря им мы сейчас дышим! И каждый из нас должен говорить Я ПОМНЮ, Я ГОРЖУСЬ!!! </a:t>
            </a:r>
            <a:endParaRPr lang="ru-RU" sz="2400">
              <a:cs typeface="Calibri"/>
            </a:endParaRPr>
          </a:p>
        </p:txBody>
      </p:sp>
      <p:pic>
        <p:nvPicPr>
          <p:cNvPr id="3" name="Рисунок 3" descr="Изображение выглядит как текст, рисунок, зна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FA955C2-6374-47DC-B159-7DF5829F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6" y="3123086"/>
            <a:ext cx="4396594" cy="3401036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торт, внутренний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80BEB15-09E3-4877-A85D-3B977413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76" y="343260"/>
            <a:ext cx="6811991" cy="6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Спасибо за внимание  </a:t>
            </a:r>
            <a:endParaRPr lang="ru-RU" sz="7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1" y="1801504"/>
            <a:ext cx="6332562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4DA420-07B3-4ECA-9C10-08C944772E3C}"/>
              </a:ext>
            </a:extLst>
          </p:cNvPr>
          <p:cNvSpPr txBox="1"/>
          <p:nvPr/>
        </p:nvSpPr>
        <p:spPr>
          <a:xfrm>
            <a:off x="224287" y="540589"/>
            <a:ext cx="316014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День Победы – торжественный, славный, отмечает его вся страна!</a:t>
            </a:r>
          </a:p>
          <a:p>
            <a:r>
              <a:rPr lang="ru-RU" sz="2400" i="1" dirty="0">
                <a:cs typeface="Calibri"/>
              </a:rPr>
              <a:t>Трубы поют, барабаны гремят </a:t>
            </a:r>
          </a:p>
          <a:p>
            <a:r>
              <a:rPr lang="ru-RU" sz="2400" i="1" dirty="0">
                <a:cs typeface="Calibri"/>
              </a:rPr>
              <a:t>Наш детский сад начинает парад.</a:t>
            </a:r>
            <a:endParaRPr lang="ru-RU" sz="2400" i="1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6" y="117507"/>
            <a:ext cx="6578221" cy="322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3652040"/>
            <a:ext cx="2593075" cy="306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9820" y="2538743"/>
            <a:ext cx="3126732" cy="52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7" y="293426"/>
            <a:ext cx="8188655" cy="614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04A0FA-CE44-4D34-892F-8CEB869D14C9}"/>
              </a:ext>
            </a:extLst>
          </p:cNvPr>
          <p:cNvSpPr txBox="1"/>
          <p:nvPr/>
        </p:nvSpPr>
        <p:spPr>
          <a:xfrm>
            <a:off x="1037229" y="511834"/>
            <a:ext cx="9198591" cy="646331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i="1" lang="ru-RU" sz="3600">
                <a:cs typeface="Calibri"/>
              </a:rPr>
              <a:t>Исполняется песня «Наследники Победы»</a:t>
            </a:r>
          </a:p>
        </p:txBody>
      </p:sp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93"/>
          <a:stretch/>
        </p:blipFill>
        <p:spPr bwMode="auto">
          <a:xfrm>
            <a:off x="2988860" y="1376528"/>
            <a:ext cx="5418162" cy="52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6423CC-E4DC-439B-8E87-78141AD5E82E}"/>
              </a:ext>
            </a:extLst>
          </p:cNvPr>
          <p:cNvSpPr txBox="1"/>
          <p:nvPr/>
        </p:nvSpPr>
        <p:spPr>
          <a:xfrm>
            <a:off x="7956645" y="832514"/>
            <a:ext cx="339829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i="1" dirty="0">
                <a:cs typeface="Calibri"/>
              </a:rPr>
              <a:t>Сегодня будет день воспоминаний </a:t>
            </a:r>
          </a:p>
          <a:p>
            <a:pPr algn="ctr"/>
            <a:r>
              <a:rPr lang="ru-RU" sz="2800" i="1" dirty="0">
                <a:cs typeface="Calibri"/>
              </a:rPr>
              <a:t>И в сердце тесно от высоких слов,</a:t>
            </a:r>
          </a:p>
          <a:p>
            <a:pPr algn="ctr"/>
            <a:r>
              <a:rPr lang="ru-RU" sz="2800" i="1" dirty="0">
                <a:cs typeface="Calibri"/>
              </a:rPr>
              <a:t>Сегодня будет день напоминаний </a:t>
            </a:r>
          </a:p>
          <a:p>
            <a:pPr algn="ctr"/>
            <a:r>
              <a:rPr lang="ru-RU" sz="2800" i="1" dirty="0">
                <a:cs typeface="Calibri"/>
              </a:rPr>
              <a:t>О подвиге , о доблести отцов.</a:t>
            </a:r>
          </a:p>
          <a:p>
            <a:pPr algn="ctr"/>
            <a:r>
              <a:rPr lang="ru-RU" sz="2800" i="1" dirty="0" smtClean="0">
                <a:cs typeface="Calibri"/>
              </a:rPr>
              <a:t>.</a:t>
            </a:r>
            <a:endParaRPr lang="ru-RU" sz="2800" i="1" dirty="0">
              <a:cs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1501252"/>
            <a:ext cx="6647977" cy="3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428" y="955343"/>
            <a:ext cx="7902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5400"/>
              <a:t>Шла мирная жизнь. 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 rot="10800000">
            <a:off x="968991" y="1860138"/>
            <a:ext cx="1057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(Под музыку предвоенного вальса дети берут </a:t>
            </a:r>
            <a:r>
              <a:rPr dirty="0" lang="ru-RU" smtClean="0"/>
              <a:t> </a:t>
            </a:r>
            <a:r>
              <a:rPr dirty="0" lang="ru-RU"/>
              <a:t>игрушки, изображают мирную жизнь.)</a:t>
            </a: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/>
          <a:stretch/>
        </p:blipFill>
        <p:spPr bwMode="auto">
          <a:xfrm>
            <a:off x="4014337" y="3274786"/>
            <a:ext cx="3829315" cy="252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67"/>
            <a:ext cx="3748701" cy="23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6" y="4564324"/>
            <a:ext cx="3907809" cy="219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910" y="395785"/>
            <a:ext cx="5663821" cy="1760561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z="2800">
                <a:solidFill>
                  <a:srgbClr val="7030A0"/>
                </a:solidFill>
              </a:rPr>
              <a:t>Весь народ встал на защиту своей родины.</a:t>
            </a:r>
            <a:br>
              <a:rPr dirty="0" lang="ru-RU" sz="2800">
                <a:solidFill>
                  <a:srgbClr val="7030A0"/>
                </a:solidFill>
              </a:rPr>
            </a:br>
            <a:r>
              <a:rPr dirty="0" lang="ru-RU" sz="2800">
                <a:solidFill>
                  <a:srgbClr val="7030A0"/>
                </a:solidFill>
              </a:rPr>
              <a:t>Рыдали родители, жены, невесты,</a:t>
            </a:r>
            <a:br>
              <a:rPr dirty="0" lang="ru-RU" sz="2800">
                <a:solidFill>
                  <a:srgbClr val="7030A0"/>
                </a:solidFill>
              </a:rPr>
            </a:br>
            <a:r>
              <a:rPr dirty="0" lang="ru-RU" sz="2800">
                <a:solidFill>
                  <a:srgbClr val="7030A0"/>
                </a:solidFill>
              </a:rPr>
              <a:t>Горел и гремел небосклон,</a:t>
            </a:r>
            <a:br>
              <a:rPr dirty="0" lang="ru-RU" sz="2800">
                <a:solidFill>
                  <a:srgbClr val="7030A0"/>
                </a:solidFill>
              </a:rPr>
            </a:br>
            <a:r>
              <a:rPr dirty="0" lang="ru-RU" sz="2800">
                <a:solidFill>
                  <a:srgbClr val="7030A0"/>
                </a:solidFill>
              </a:rPr>
              <a:t>«Прощанье славянки» играли оркестры,</a:t>
            </a:r>
            <a:br>
              <a:rPr dirty="0" lang="ru-RU" sz="2800">
                <a:solidFill>
                  <a:srgbClr val="7030A0"/>
                </a:solidFill>
              </a:rPr>
            </a:br>
            <a:r>
              <a:rPr dirty="0" lang="ru-RU" sz="2800">
                <a:solidFill>
                  <a:srgbClr val="7030A0"/>
                </a:solidFill>
              </a:rPr>
              <a:t>На фронт уходил эшелон</a:t>
            </a:r>
            <a:endParaRPr dirty="0" lang="ru-RU" sz="2800">
              <a:solidFill>
                <a:srgbClr val="7030A0"/>
              </a:solidFill>
            </a:endParaRPr>
          </a:p>
        </p:txBody>
      </p:sp>
      <p:pic>
        <p:nvPicPr>
          <p:cNvPr id="5124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" l="38"/>
          <a:stretch/>
        </p:blipFill>
        <p:spPr bwMode="auto">
          <a:xfrm>
            <a:off x="172169" y="4307577"/>
            <a:ext cx="3941001" cy="221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1" y="532262"/>
            <a:ext cx="3663349" cy="2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25" y="2361061"/>
            <a:ext cx="4124658" cy="2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36" y="4527645"/>
            <a:ext cx="3875963" cy="21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2823" y="764275"/>
            <a:ext cx="735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600"/>
              <a:t>Сценка « Фронтовые письма»</a:t>
            </a:r>
          </a:p>
        </p:txBody>
      </p:sp>
      <p:pic>
        <p:nvPicPr>
          <p:cNvPr id="6147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/>
          <a:stretch/>
        </p:blipFill>
        <p:spPr bwMode="auto">
          <a:xfrm>
            <a:off x="1924334" y="1815151"/>
            <a:ext cx="7151428" cy="445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43200" y="614149"/>
            <a:ext cx="7110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4400"/>
              <a:t>Танец «Синий платочек»</a:t>
            </a:r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37"/>
          <a:stretch/>
        </p:blipFill>
        <p:spPr bwMode="auto">
          <a:xfrm>
            <a:off x="1428722" y="1534702"/>
            <a:ext cx="3645262" cy="26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65" y="1537804"/>
            <a:ext cx="4702370" cy="264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09" y="4182887"/>
            <a:ext cx="4490665" cy="25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14E8E2-8876-4CB1-B7F6-9DE241B59049}"/>
              </a:ext>
            </a:extLst>
          </p:cNvPr>
          <p:cNvSpPr txBox="1"/>
          <p:nvPr/>
        </p:nvSpPr>
        <p:spPr>
          <a:xfrm>
            <a:off x="454324" y="181155"/>
            <a:ext cx="93993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5400" i="1" dirty="0" smtClean="0">
                <a:cs typeface="Calibri"/>
              </a:rPr>
              <a:t>               Песня  </a:t>
            </a:r>
            <a:r>
              <a:rPr lang="ru-RU" sz="5400" i="1" dirty="0">
                <a:cs typeface="Calibri"/>
              </a:rPr>
              <a:t>«Катюша» .</a:t>
            </a:r>
            <a:endParaRPr lang="ru-RU" sz="5400" i="1" dirty="0"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0" y="1200020"/>
            <a:ext cx="9244084" cy="519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176</Words>
  <Application>Microsoft Office PowerPoint</Application>
  <PresentationFormat>Произвольный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«День Победы» в старшей группе «Березка</vt:lpstr>
      <vt:lpstr>Презентация PowerPoint</vt:lpstr>
      <vt:lpstr>Презентация PowerPoint</vt:lpstr>
      <vt:lpstr>Презентация PowerPoint</vt:lpstr>
      <vt:lpstr>Презентация PowerPoint</vt:lpstr>
      <vt:lpstr>Весь народ встал на защиту своей родины. Рыдали родители, жены, невесты, Горел и гремел небосклон, «Прощанье славянки» играли оркестры, На фронт уходил эшелон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196</cp:revision>
  <dcterms:created xsi:type="dcterms:W3CDTF">2020-04-09T02:07:11Z</dcterms:created>
  <dcterms:modified xsi:type="dcterms:W3CDTF">2024-05-12T13:11:15Z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1256472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