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56" r:id="rId3"/>
    <p:sldId id="271" r:id="rId4"/>
    <p:sldId id="258" r:id="rId5"/>
    <p:sldId id="260" r:id="rId6"/>
    <p:sldId id="257" r:id="rId7"/>
    <p:sldId id="265" r:id="rId8"/>
    <p:sldId id="266" r:id="rId9"/>
    <p:sldId id="282" r:id="rId10"/>
    <p:sldId id="280" r:id="rId11"/>
    <p:sldId id="264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00"/>
    <a:srgbClr val="FF99CC"/>
    <a:srgbClr val="800080"/>
    <a:srgbClr val="FF6600"/>
    <a:srgbClr val="FF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9" autoAdjust="0"/>
    <p:restoredTop sz="94320" autoAdjust="0"/>
  </p:normalViewPr>
  <p:slideViewPr>
    <p:cSldViewPr>
      <p:cViewPr>
        <p:scale>
          <a:sx n="76" d="100"/>
          <a:sy n="76" d="100"/>
        </p:scale>
        <p:origin x="-97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8FE153-D834-436C-AB83-271C0E117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01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0DED-B1E9-4C41-9CC5-93CA90C5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CC40-F8FE-417C-97C0-7A92586AC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5E38-00B9-43FB-B062-FBC0584C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0DA1-34C4-4D9E-884D-263DEE1C5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3B4B-71A1-41B1-87F8-B380C657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99D8-367B-4B74-8A47-8C85E28F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EFDA-07BD-4956-A066-85459A528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A6E5-D844-47A7-B8FC-E28CBA42B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E9A0-C6D4-467C-AFD5-4A984506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E3EB-88CD-40BA-BBDD-01F6F208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F90A-5A79-4545-921D-0BD1557E8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8B55-A595-42DA-B568-78672400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920B09-6B4E-44FB-BBF5-615A2F64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108371" y="4779728"/>
            <a:ext cx="43076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М</a:t>
            </a:r>
            <a:r>
              <a:rPr lang="ru-RU" dirty="0" smtClean="0"/>
              <a:t>БДОУ  «детский </a:t>
            </a:r>
            <a:r>
              <a:rPr lang="ru-RU" dirty="0"/>
              <a:t>сад </a:t>
            </a:r>
            <a:r>
              <a:rPr lang="ru-RU" dirty="0" smtClean="0"/>
              <a:t> «Звёздочка»</a:t>
            </a:r>
          </a:p>
          <a:p>
            <a:pPr algn="r"/>
            <a:r>
              <a:rPr lang="ru-RU" dirty="0" smtClean="0"/>
              <a:t>Составил</a:t>
            </a:r>
            <a:r>
              <a:rPr lang="ru-RU" dirty="0"/>
              <a:t>: воспитатель</a:t>
            </a:r>
          </a:p>
          <a:p>
            <a:pPr algn="r"/>
            <a:r>
              <a:rPr lang="ru-RU" dirty="0" err="1" smtClean="0"/>
              <a:t>Сединина</a:t>
            </a:r>
            <a:r>
              <a:rPr lang="ru-RU" dirty="0" smtClean="0"/>
              <a:t> Наталья  Викторовна</a:t>
            </a:r>
            <a:endParaRPr lang="ru-RU" dirty="0"/>
          </a:p>
          <a:p>
            <a:pPr algn="r"/>
            <a:r>
              <a:rPr lang="ru-RU" dirty="0" smtClean="0"/>
              <a:t>Ноябрь 2023</a:t>
            </a:r>
            <a:endParaRPr lang="ru-RU" dirty="0"/>
          </a:p>
          <a:p>
            <a:pPr algn="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528094" y="2670747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6248400" y="4572000"/>
            <a:ext cx="2895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14908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Танец «Дочки и сыночки»</a:t>
            </a:r>
            <a:endParaRPr lang="ru-RU" dirty="0"/>
          </a:p>
        </p:txBody>
      </p:sp>
      <p:pic>
        <p:nvPicPr>
          <p:cNvPr id="10242" name="Picture 2" descr="C:\Users\acer\Desktop\0000\день матери\11ecd0ad-dc39-4bcf-9e5e-c9f719b2c5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39888"/>
            <a:ext cx="7895853" cy="46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4" descr="f_181585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781800" cy="6781800"/>
          </a:xfrm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486400" cy="1371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smtClean="0">
                <a:solidFill>
                  <a:srgbClr val="3333FF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внимаие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«Моя Мама»</a:t>
            </a:r>
            <a:endParaRPr lang="ru-RU" dirty="0"/>
          </a:p>
        </p:txBody>
      </p:sp>
      <p:pic>
        <p:nvPicPr>
          <p:cNvPr id="1026" name="Picture 2" descr="C:\Users\acer\Desktop\0000\день матери\e8957c90-41ec-4516-8d96-fcad7450e1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9" y="1745138"/>
            <a:ext cx="7815011" cy="4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Танец «Хорошее настроение»</a:t>
            </a:r>
            <a:endParaRPr lang="ru-RU" sz="4000" dirty="0" smtClean="0"/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Desktop\0000\день матери\a82c45dd-a23d-47c7-a60b-41ff24cae43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" y="1359674"/>
            <a:ext cx="4621216" cy="2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0000\день матери\c8041aea-95d4-4e38-86dc-c58f546cec0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3" y="3644699"/>
            <a:ext cx="5078597" cy="28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97132" cy="1340768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0033CC"/>
                </a:solidFill>
              </a:rPr>
              <a:t>                  Песня «Бабушка»</a:t>
            </a:r>
            <a:endParaRPr lang="ru-RU" sz="3600" b="1" dirty="0" smtClean="0">
              <a:solidFill>
                <a:srgbClr val="0033CC"/>
              </a:solidFill>
            </a:endParaRP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cer\Desktop\0000\день матери\56ea5dba-ec97-4c29-8642-0909c8705a3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" y="1629187"/>
            <a:ext cx="7688233" cy="43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dirty="0" smtClean="0"/>
              <a:t> </a:t>
            </a:r>
            <a:endParaRPr lang="ru-RU" sz="3600" b="1" dirty="0" smtClean="0">
              <a:solidFill>
                <a:srgbClr val="0033CC"/>
              </a:solidFill>
            </a:endParaRP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556" y="476672"/>
            <a:ext cx="8229600" cy="820688"/>
          </a:xfrm>
        </p:spPr>
        <p:txBody>
          <a:bodyPr/>
          <a:lstStyle/>
          <a:p>
            <a:r>
              <a:rPr lang="ru-RU" dirty="0" smtClean="0"/>
              <a:t>Танец мальчиков «Джентльмены»</a:t>
            </a:r>
            <a:endParaRPr lang="ru-RU" dirty="0"/>
          </a:p>
        </p:txBody>
      </p:sp>
      <p:pic>
        <p:nvPicPr>
          <p:cNvPr id="5122" name="Picture 2" descr="C:\Users\acer\Desktop\0000\день матери\04b781eb-7a8d-4795-aa82-ff23f637fa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2991"/>
            <a:ext cx="7304856" cy="41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endParaRPr lang="ru-RU" sz="4000" dirty="0" smtClean="0"/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031"/>
            <a:ext cx="8229600" cy="10239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Игра «Укрась свою маму»</a:t>
            </a:r>
            <a:endParaRPr lang="ru-RU" dirty="0"/>
          </a:p>
        </p:txBody>
      </p:sp>
      <p:pic>
        <p:nvPicPr>
          <p:cNvPr id="6146" name="Picture 2" descr="C:\Users\acer\Desktop\0000\день матери\23933c60-5c17-42b8-bcf0-9357f1fe40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1" y="3920553"/>
            <a:ext cx="4237840" cy="23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0000\день матери\af28bd39-40ff-4c8c-b7a8-d0426a6a27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48060"/>
            <a:ext cx="4493423" cy="25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126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31594" y="3045709"/>
            <a:ext cx="6122988" cy="7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8599"/>
            <a:ext cx="8229600" cy="9681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Сценка «Обязательно буду я мамой»</a:t>
            </a:r>
            <a:endParaRPr lang="ru-RU" dirty="0"/>
          </a:p>
        </p:txBody>
      </p:sp>
      <p:pic>
        <p:nvPicPr>
          <p:cNvPr id="7170" name="Picture 2" descr="C:\Users\acer\Desktop\0000\день матери\5d5e0271-ce85-4881-8b1e-b4103d3593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115"/>
            <a:ext cx="7472209" cy="43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905000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solidFill>
                  <a:srgbClr val="FF0066"/>
                </a:solidFill>
              </a:rPr>
              <a:t/>
            </a:r>
            <a:br>
              <a:rPr lang="ru-RU" sz="4000" dirty="0" smtClean="0">
                <a:solidFill>
                  <a:srgbClr val="FF0066"/>
                </a:solidFill>
              </a:rPr>
            </a:br>
            <a:endParaRPr lang="ru-RU" sz="3600" b="1" dirty="0" smtClean="0">
              <a:solidFill>
                <a:srgbClr val="FF0066"/>
              </a:solidFill>
            </a:endParaRP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Песенка Мамонтенка</a:t>
            </a:r>
            <a:endParaRPr lang="ru-RU" dirty="0"/>
          </a:p>
        </p:txBody>
      </p:sp>
      <p:pic>
        <p:nvPicPr>
          <p:cNvPr id="8194" name="Picture 2" descr="C:\Users\acer\Desktop\0000\день матери\4dbac677-b93f-4e49-ba1b-3d819d57ee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2181"/>
            <a:ext cx="7109048" cy="40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Конкурс-игра «Угадай на ощупь»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b="1" i="1" dirty="0" smtClean="0">
              <a:solidFill>
                <a:schemeClr val="accent2"/>
              </a:solidFill>
            </a:endParaRPr>
          </a:p>
          <a:p>
            <a:pPr eaLnBrk="1" hangingPunct="1"/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12294" name="Picture 6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367337" y="3014663"/>
            <a:ext cx="679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5937250" y="5065713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4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acer\Desktop\0000\день матери\96ec9d36-5650-45fd-8f69-ca896be67e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40768"/>
            <a:ext cx="4371043" cy="24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\Desktop\0000\день матери\490a682d-0430-4a47-84a2-0e6b97ded20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2578"/>
            <a:ext cx="4621216" cy="2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матер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матери</Template>
  <TotalTime>64</TotalTime>
  <Words>85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день матери</vt:lpstr>
      <vt:lpstr>Презентация PowerPoint</vt:lpstr>
      <vt:lpstr>Песня «Моя Мама»</vt:lpstr>
      <vt:lpstr>Танец «Хорошее настроение»</vt:lpstr>
      <vt:lpstr>                  Песня «Бабушка»</vt:lpstr>
      <vt:lpstr> </vt:lpstr>
      <vt:lpstr> </vt:lpstr>
      <vt:lpstr>Презентация PowerPoint</vt:lpstr>
      <vt:lpstr> </vt:lpstr>
      <vt:lpstr>Конкурс-игра «Угадай на ощупь»</vt:lpstr>
      <vt:lpstr>Танец «Дочки и сыночки»</vt:lpstr>
      <vt:lpstr>Пожелаем матерям всего мира :счастья, добра, мира,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11</cp:revision>
  <cp:lastPrinted>1601-01-01T00:00:00Z</cp:lastPrinted>
  <dcterms:created xsi:type="dcterms:W3CDTF">2010-10-29T13:59:43Z</dcterms:created>
  <dcterms:modified xsi:type="dcterms:W3CDTF">2023-11-26T11:01:05Z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