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2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3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3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0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9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2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1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8EF3-96B5-4284-81F3-6EFFF114CC21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0527-3417-4313-ACE4-CE4ECFD1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159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Сценарий новогоднего утренника «В поисках </a:t>
            </a:r>
            <a:r>
              <a:rPr lang="ru-RU" dirty="0" err="1" smtClean="0"/>
              <a:t>снеженики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старшей группе «Березка»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               Подготовила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Сединина</a:t>
            </a:r>
            <a:r>
              <a:rPr lang="ru-RU" sz="2800" b="1" dirty="0" smtClean="0"/>
              <a:t> Н.В.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791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940966"/>
          </a:xfrm>
        </p:spPr>
        <p:txBody>
          <a:bodyPr/>
          <a:lstStyle/>
          <a:p>
            <a:r>
              <a:rPr lang="ru-RU" dirty="0" smtClean="0"/>
              <a:t> стихи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3"/>
            <a:ext cx="3758107" cy="21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3"/>
            <a:ext cx="3481493" cy="21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60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8" y="4149080"/>
            <a:ext cx="38599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1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" y="0"/>
            <a:ext cx="91662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Парный –танец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/>
              <a:t>Потолок –ледяной»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4057914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077072"/>
            <a:ext cx="4384374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3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2169"/>
            <a:ext cx="9133593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2" y="240536"/>
            <a:ext cx="8505462" cy="63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3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109520"/>
            <a:ext cx="6585248" cy="49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206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5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 «Новогодняя полька»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83" y="1340768"/>
            <a:ext cx="4419179" cy="249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0872"/>
            <a:ext cx="4533964" cy="25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7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71400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Игра-</a:t>
            </a:r>
            <a:r>
              <a:rPr lang="ru-RU" sz="3200" dirty="0" err="1" smtClean="0"/>
              <a:t>кричалка</a:t>
            </a:r>
            <a:r>
              <a:rPr lang="ru-RU" sz="3200" dirty="0" smtClean="0"/>
              <a:t> «Дед Мороз»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16997"/>
            <a:ext cx="4778896" cy="278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72" y="4005065"/>
            <a:ext cx="4981255" cy="27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142875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Песня «Что такое </a:t>
            </a:r>
            <a:r>
              <a:rPr lang="ru-RU" dirty="0" err="1"/>
              <a:t>снеженика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" y="1463287"/>
            <a:ext cx="8744471" cy="490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5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Танец «Елочек»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4928"/>
            <a:ext cx="4752528" cy="26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1394928"/>
            <a:ext cx="4669932" cy="26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00131"/>
            <a:ext cx="4752528" cy="26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581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/>
              <a:t>Танец </a:t>
            </a:r>
            <a:r>
              <a:rPr lang="ru-RU" dirty="0" smtClean="0"/>
              <a:t>«</a:t>
            </a:r>
            <a:r>
              <a:rPr lang="ru-RU" dirty="0" err="1" smtClean="0"/>
              <a:t>Пингвинят</a:t>
            </a:r>
            <a:r>
              <a:rPr lang="ru-RU" dirty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00" y="3901174"/>
            <a:ext cx="4971601" cy="27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9" y="1356086"/>
            <a:ext cx="4516760" cy="25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9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83" y="0"/>
            <a:ext cx="9401808" cy="70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Танец «Звездочек»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1" y="1844824"/>
            <a:ext cx="4077072" cy="22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40" y="1778661"/>
            <a:ext cx="4180359" cy="23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04" y="4359843"/>
            <a:ext cx="4535871" cy="231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0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74"/>
            <a:ext cx="9144000" cy="688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Песня-танец «Слышишь кто- то идет»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29913"/>
            <a:ext cx="4680520" cy="28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26" y="3903146"/>
            <a:ext cx="545690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05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/>
              <a:t>Хоровод «Что за дерево такое»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7"/>
            <a:ext cx="7488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29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Сценарий новогоднего утренника «В поисках снеженики» в старшей группе «Березка» </vt:lpstr>
      <vt:lpstr>Хоровод «Новогодняя полька»</vt:lpstr>
      <vt:lpstr>Игра-кричалка «Дед Мороз»</vt:lpstr>
      <vt:lpstr>Песня «Что такое снеженика?»</vt:lpstr>
      <vt:lpstr>Танец «Елочек»</vt:lpstr>
      <vt:lpstr>Танец «Пингвинят»</vt:lpstr>
      <vt:lpstr>Танец «Звездочек»</vt:lpstr>
      <vt:lpstr>Песня-танец «Слышишь кто- то идет»</vt:lpstr>
      <vt:lpstr>Хоровод «Что за дерево такое»</vt:lpstr>
      <vt:lpstr> стихи</vt:lpstr>
      <vt:lpstr>Парный –танец  « Потолок –ледяной»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новогоднего утренника «Снеговик на елке у ребят» в средней группе «Березка»</dc:title>
  <dc:creator>acer</dc:creator>
  <cp:lastModifiedBy>acer</cp:lastModifiedBy>
  <cp:revision>14</cp:revision>
  <dcterms:created xsi:type="dcterms:W3CDTF">2023-01-23T14:39:56Z</dcterms:created>
  <dcterms:modified xsi:type="dcterms:W3CDTF">2024-01-08T14:11:51Z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1299971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