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B4D4-4308-47A7-806D-EAED3139D2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670-4823-4C46-9B07-A12D0083D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663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B4D4-4308-47A7-806D-EAED3139D2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670-4823-4C46-9B07-A12D0083D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7945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B4D4-4308-47A7-806D-EAED3139D2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670-4823-4C46-9B07-A12D0083D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97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B4D4-4308-47A7-806D-EAED3139D25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4670-4823-4C46-9B07-A12D0083D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2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pn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pn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pn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pn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pn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4.pn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7.png" /><Relationship Id="rId3" Type="http://schemas.openxmlformats.org/officeDocument/2006/relationships/image" Target="../media/image4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9.png" /><Relationship Id="rId3" Type="http://schemas.openxmlformats.org/officeDocument/2006/relationships/image" Target="../media/image5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1.pn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4.png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7.png" /><Relationship Id="rId3" Type="http://schemas.openxmlformats.org/officeDocument/2006/relationships/image" Target="../media/image5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9.png" /><Relationship Id="rId3" Type="http://schemas.openxmlformats.org/officeDocument/2006/relationships/image" Target="../media/image6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1.png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4.pn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7.png" /><Relationship Id="rId3" Type="http://schemas.openxmlformats.org/officeDocument/2006/relationships/image" Target="../media/image68.jpeg" /><Relationship Id="rId4" Type="http://schemas.openxmlformats.org/officeDocument/2006/relationships/image" Target="../media/image6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0.png" /><Relationship Id="rId3" Type="http://schemas.openxmlformats.org/officeDocument/2006/relationships/image" Target="../media/image7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2.pn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5.pn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8.png" /><Relationship Id="rId3" Type="http://schemas.openxmlformats.org/officeDocument/2006/relationships/image" Target="../media/image7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Relationship Id="rId3" Type="http://schemas.openxmlformats.org/officeDocument/2006/relationships/image" Target="../media/image5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215" y="260648"/>
            <a:ext cx="7560840" cy="3384375"/>
          </a:xfrm>
        </p:spPr>
        <p:txBody>
          <a:bodyPr>
            <a:noAutofit/>
          </a:bodyPr>
          <a:lstStyle/>
          <a:p>
            <a:b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«Звёздочка»</a:t>
            </a:r>
            <a:b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кружка </a:t>
            </a:r>
            <a:b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«Торбеевские звёздочки» </a:t>
            </a:r>
            <a:b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театрализованной деятельности. </a:t>
            </a:r>
            <a:endParaRPr lang="ru-RU" sz="40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728792" cy="144016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80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3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algn="r"/>
            <a:r>
              <a:rPr lang="ru-RU" sz="330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Еремкина О.И.</a:t>
            </a:r>
            <a:endParaRPr lang="ru-RU" sz="33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279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1\Desktop\Фото для театра\IMG_20200216_080634_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16832"/>
            <a:ext cx="374955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Фото для театра\IMG-20210924-WA0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9" y="2060848"/>
            <a:ext cx="283531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433818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1\Desktop\Фото для театра\IMG-20210305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287" y="2276872"/>
            <a:ext cx="691276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9336327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1\Desktop\Фото для театра\20210301_160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7239" y="2353239"/>
            <a:ext cx="5148298" cy="386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esktop\Фото для театра\20210301_1602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973372" y="2471474"/>
            <a:ext cx="5013175" cy="3759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2474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 младшей группе</a:t>
            </a:r>
            <a:endParaRPr lang="ru-RU" sz="24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4046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1\Desktop\Фото для театра\IMG_20200917_091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14587"/>
            <a:ext cx="3257380" cy="4394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\Desktop\Фото для театра\IMG-20200922-WA0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2350" y="1914587"/>
            <a:ext cx="5056652" cy="438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8634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1\Desktop\Фото для театра\IMG-20201001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789040"/>
            <a:ext cx="52565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Фото для театра\IMG-20201001-WA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764704"/>
            <a:ext cx="5412954" cy="31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8357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1\Desktop\Фото для театра\IMG-20201016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284984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\Desktop\Фото для театра\IMG-20201016-WA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9674" y="332656"/>
            <a:ext cx="4814326" cy="36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1\Desktop\Фото для театра\IMG-20201016-WA0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512" y="3903705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1\Desktop\Фото для театра\ттт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17194" y="541118"/>
            <a:ext cx="3230321" cy="283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8943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1\Desktop\Фото для театра\IMG-20211125-WA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981648"/>
            <a:ext cx="576064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\Desktop\Фото для театра\IMG-20211125-WA0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1555051"/>
            <a:ext cx="5688632" cy="319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0933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 средней группе</a:t>
            </a:r>
            <a:endParaRPr lang="ru-RU" sz="2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8485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1\Desktop\Фото для театра\IMG-20211125-WA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764704"/>
            <a:ext cx="5663952" cy="3185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1\Desktop\Фото для театра\IMG-20211125-WA0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91" y="4077072"/>
            <a:ext cx="5447928" cy="306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3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1\Desktop\Фото для театра\IMG-20211125-WA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4077072"/>
            <a:ext cx="563262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1\Desktop\Фото для театра\IMG-20211125-WA0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836713"/>
            <a:ext cx="5769945" cy="3245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7826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1\Desktop\Фото для театра\IMG-20220302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836712"/>
            <a:ext cx="5681310" cy="319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1\Desktop\Фото для театра\IMG-20220302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5" y="4149080"/>
            <a:ext cx="5837501" cy="3283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2036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" y="0"/>
            <a:ext cx="9147516" cy="6858000"/>
          </a:xfrm>
        </p:spPr>
      </p:pic>
    </p:spTree>
    <p:extLst>
      <p:ext uri="{BB962C8B-B14F-4D97-AF65-F5344CB8AC3E}">
        <p14:creationId xmlns:p14="http://schemas.microsoft.com/office/powerpoint/2010/main" val="90847077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C:\Users\1\Desktop\Фото для театра\IMG-20220302-WA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75" y="1844824"/>
            <a:ext cx="8192911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5643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1\Desktop\Фото для театра\-5390926397867933906_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00808"/>
            <a:ext cx="8280920" cy="466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115616" y="119675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 старшей группе</a:t>
            </a:r>
            <a:endParaRPr lang="ru-RU" sz="24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53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1\Desktop\Фото для театра\20221124_100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91455"/>
            <a:ext cx="5040560" cy="283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1\Desktop\Фото для театра\20221124_100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4365104"/>
            <a:ext cx="5256584" cy="274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331639" y="1597442"/>
            <a:ext cx="691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2439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1\Desktop\Фото для театра\20221124_100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664612"/>
            <a:ext cx="6696744" cy="3766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1\Desktop\Фото для театра\20221124_101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24251"/>
            <a:ext cx="5760640" cy="3148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0779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C:\Users\1\Desktop\Фото для театра\-5294424671774688869_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936" y="2276872"/>
            <a:ext cx="7248128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6366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4472" y="-171400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C:\Users\1\Desktop\Фото для театра\20230323_1010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7" y="2204864"/>
            <a:ext cx="6853269" cy="513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1771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586464"/>
            <a:ext cx="612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гостях у Кудавы</a:t>
            </a:r>
            <a:endParaRPr lang="ru-RU" sz="24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5903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C:\Users\1\Desktop\Фото для театра\20230323_094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96" y="3662767"/>
            <a:ext cx="6660740" cy="374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1\Desktop\Фото для театра\20230323_0948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618" y="260648"/>
            <a:ext cx="6048212" cy="340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5569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C:\Users\1\Desktop\Фото для театра\20230323_094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077072"/>
            <a:ext cx="5688632" cy="3199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1\Desktop\Фото для театра\20230323_0958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836712"/>
            <a:ext cx="5548617" cy="3121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2066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 descr="C:\Users\1\Desktop\Фото для театра\20230323_094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868084"/>
            <a:ext cx="6120680" cy="344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1\Desktop\Фото для театра\20230323_094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222" y="322525"/>
            <a:ext cx="5948074" cy="3345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7580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C:\Users\1\Desktop\Фото для театра\20230419_101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204864"/>
            <a:ext cx="7704856" cy="4333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62880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«Вот и Пасха к нам пришла»</a:t>
            </a:r>
            <a:endParaRPr lang="ru-RU" sz="2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199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937104" cy="6871391"/>
          </a:xfrm>
        </p:spPr>
      </p:pic>
      <p:pic>
        <p:nvPicPr>
          <p:cNvPr id="1026" name="Picture 2" descr="C:\Users\1\Desktop\Фото для театра\IMG-20210326-WA0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080" y="1340768"/>
            <a:ext cx="8280920" cy="4806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0107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 descr="C:\Users\1\Desktop\Фото для театра\20230501_190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468" y="3573015"/>
            <a:ext cx="5752133" cy="3658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1\Desktop\Фото для театра\20230501_190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522286"/>
            <a:ext cx="5088937" cy="2910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94567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 descr="C:\Users\1\Desktop\Фото для театра\20230501_190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7" y="4051491"/>
            <a:ext cx="5184576" cy="3317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1\Desktop\Фото для театра\20230501_191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764704"/>
            <a:ext cx="5081503" cy="3457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5987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 descr="C:\Users\1\Desktop\фото с тел.ольга\Фото с телефона 2021-2023 и ватсап\IMG-20211125-WA0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18" y="2780928"/>
            <a:ext cx="8013744" cy="450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84482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3334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4636" y="-603448"/>
            <a:ext cx="99377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\Desktop\Фото для театра\IMG-20211028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510260"/>
            <a:ext cx="4992555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1\Desktop\Фото для театра\IMG-20211028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219" y="620688"/>
            <a:ext cx="4127781" cy="4042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891484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937104" cy="687139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6875" y="-3175"/>
            <a:ext cx="99377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1\Desktop\Фото для театра\IMG-20211029-WA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722548"/>
            <a:ext cx="3294365" cy="4392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7" name="Picture 5" descr="C:\Users\1\Downloads\IMG_20230501_195917_0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780928"/>
            <a:ext cx="48532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645844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-53418"/>
            <a:ext cx="99377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1\Desktop\Фото для театра\20220422_105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" b="-8202"/>
          <a:stretch>
            <a:fillRect/>
          </a:stretch>
        </p:blipFill>
        <p:spPr bwMode="auto">
          <a:xfrm rot="16200000" flipH="1" flipV="1">
            <a:off x="-367149" y="3064389"/>
            <a:ext cx="4958476" cy="223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Фото для театра\-5393477290614176893_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772816"/>
            <a:ext cx="3658005" cy="487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24910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– это театр, а мы в ней все актёры!</a:t>
            </a:r>
            <a:endParaRPr lang="ru-RU"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7340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6875" y="-6350"/>
            <a:ext cx="99377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1\Desktop\Фото для театра\IMG-20220928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618402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Фото для театра\-5422352720817405631_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772816"/>
            <a:ext cx="3692723" cy="49236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186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747464"/>
            <a:ext cx="9781253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1\Desktop\Фото для театра\IMG-20220310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448" y="548680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Фото для театра\IMG-20201221-WA0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637" y="542731"/>
            <a:ext cx="23492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Фото для театра\IMG-20201221-WA0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654" y="4077073"/>
            <a:ext cx="5504610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7533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0" y="-566738"/>
            <a:ext cx="9779000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1\Desktop\Фото для театра\IMG-20201221-WA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698" y="1844824"/>
            <a:ext cx="7326604" cy="4121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46158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10</Paragraphs>
  <Slides>32</Slides>
  <Notes>0</Notes>
  <TotalTime>218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6">
      <vt:lpstr>Arial</vt:lpstr>
      <vt:lpstr>Calibri</vt:lpstr>
      <vt:lpstr>Times New Roman</vt:lpstr>
      <vt:lpstr>Тема Office</vt:lpstr>
      <vt:lpstr>МБДОУ «Детский сад «Звёздочка»Презентация кружка «Торбеевские звёздочки» по театрализованной деятельности.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Саня Еремкин</dc:creator>
  <cp:lastModifiedBy>Саня Еремкин</cp:lastModifiedBy>
  <cp:revision>21</cp:revision>
  <dcterms:created xsi:type="dcterms:W3CDTF">2023-05-01T05:55:57Z</dcterms:created>
  <dcterms:modified xsi:type="dcterms:W3CDTF">2024-01-31T12:30:55Z</dcterms:modified>
</cp:coreProperties>
</file>