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11" r:id="rId4"/>
    <p:sldId id="258" r:id="rId5"/>
    <p:sldId id="260" r:id="rId6"/>
    <p:sldId id="262" r:id="rId7"/>
    <p:sldId id="261" r:id="rId8"/>
    <p:sldId id="273" r:id="rId9"/>
    <p:sldId id="348" r:id="rId10"/>
    <p:sldId id="350" r:id="rId11"/>
    <p:sldId id="349" r:id="rId12"/>
    <p:sldId id="315" r:id="rId13"/>
    <p:sldId id="316" r:id="rId14"/>
    <p:sldId id="314" r:id="rId15"/>
    <p:sldId id="317" r:id="rId16"/>
    <p:sldId id="312" r:id="rId17"/>
    <p:sldId id="313" r:id="rId18"/>
    <p:sldId id="266" r:id="rId19"/>
    <p:sldId id="259" r:id="rId20"/>
    <p:sldId id="257" r:id="rId21"/>
    <p:sldId id="265" r:id="rId22"/>
    <p:sldId id="268" r:id="rId23"/>
    <p:sldId id="272" r:id="rId24"/>
    <p:sldId id="271" r:id="rId25"/>
    <p:sldId id="310" r:id="rId26"/>
    <p:sldId id="270" r:id="rId27"/>
    <p:sldId id="269" r:id="rId28"/>
    <p:sldId id="318" r:id="rId29"/>
    <p:sldId id="319" r:id="rId30"/>
    <p:sldId id="320" r:id="rId31"/>
    <p:sldId id="274" r:id="rId32"/>
    <p:sldId id="275" r:id="rId33"/>
    <p:sldId id="278" r:id="rId34"/>
    <p:sldId id="279" r:id="rId35"/>
    <p:sldId id="280" r:id="rId36"/>
    <p:sldId id="277" r:id="rId37"/>
    <p:sldId id="276" r:id="rId38"/>
    <p:sldId id="282" r:id="rId39"/>
    <p:sldId id="281" r:id="rId40"/>
    <p:sldId id="286" r:id="rId41"/>
    <p:sldId id="285" r:id="rId42"/>
    <p:sldId id="289" r:id="rId43"/>
    <p:sldId id="290" r:id="rId44"/>
    <p:sldId id="288" r:id="rId45"/>
    <p:sldId id="287" r:id="rId46"/>
    <p:sldId id="284" r:id="rId47"/>
    <p:sldId id="283" r:id="rId48"/>
    <p:sldId id="296" r:id="rId49"/>
    <p:sldId id="295" r:id="rId50"/>
    <p:sldId id="294" r:id="rId51"/>
    <p:sldId id="293" r:id="rId52"/>
    <p:sldId id="298" r:id="rId53"/>
    <p:sldId id="292" r:id="rId54"/>
    <p:sldId id="297" r:id="rId55"/>
    <p:sldId id="291" r:id="rId56"/>
    <p:sldId id="302" r:id="rId57"/>
    <p:sldId id="301" r:id="rId58"/>
    <p:sldId id="300" r:id="rId59"/>
    <p:sldId id="299" r:id="rId60"/>
    <p:sldId id="306" r:id="rId61"/>
    <p:sldId id="305" r:id="rId62"/>
    <p:sldId id="304" r:id="rId63"/>
    <p:sldId id="303" r:id="rId64"/>
    <p:sldId id="309" r:id="rId65"/>
    <p:sldId id="308" r:id="rId66"/>
    <p:sldId id="307" r:id="rId67"/>
    <p:sldId id="326" r:id="rId68"/>
    <p:sldId id="325" r:id="rId69"/>
    <p:sldId id="329" r:id="rId70"/>
    <p:sldId id="334" r:id="rId71"/>
    <p:sldId id="333" r:id="rId72"/>
    <p:sldId id="332" r:id="rId73"/>
    <p:sldId id="335" r:id="rId74"/>
    <p:sldId id="331" r:id="rId75"/>
    <p:sldId id="338" r:id="rId76"/>
    <p:sldId id="337" r:id="rId77"/>
    <p:sldId id="336" r:id="rId78"/>
    <p:sldId id="330" r:id="rId79"/>
    <p:sldId id="328" r:id="rId80"/>
    <p:sldId id="327" r:id="rId81"/>
    <p:sldId id="324" r:id="rId82"/>
    <p:sldId id="323" r:id="rId83"/>
    <p:sldId id="322" r:id="rId84"/>
    <p:sldId id="340" r:id="rId85"/>
    <p:sldId id="339" r:id="rId86"/>
    <p:sldId id="341" r:id="rId87"/>
    <p:sldId id="343" r:id="rId88"/>
    <p:sldId id="344" r:id="rId89"/>
    <p:sldId id="347" r:id="rId90"/>
    <p:sldId id="345" r:id="rId91"/>
    <p:sldId id="346" r:id="rId92"/>
    <p:sldId id="342" r:id="rId93"/>
  </p:sldIdLst>
  <p:sldSz cx="9144000" cy="6858000" type="screen4x3"/>
  <p:notesSz cx="6858000" cy="9144000"/>
  <p:custDataLst>
    <p:tags r:id="rId9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" Type="http://schemas.openxmlformats.org/officeDocument/2006/relationships/slide" Target="slides/slide4.xml" /><Relationship Id="rId50" Type="http://schemas.openxmlformats.org/officeDocument/2006/relationships/slide" Target="slides/slide49.xml" /><Relationship Id="rId51" Type="http://schemas.openxmlformats.org/officeDocument/2006/relationships/slide" Target="slides/slide50.xml" /><Relationship Id="rId52" Type="http://schemas.openxmlformats.org/officeDocument/2006/relationships/slide" Target="slides/slide51.xml" /><Relationship Id="rId53" Type="http://schemas.openxmlformats.org/officeDocument/2006/relationships/slide" Target="slides/slide52.xml" /><Relationship Id="rId54" Type="http://schemas.openxmlformats.org/officeDocument/2006/relationships/slide" Target="slides/slide53.xml" /><Relationship Id="rId55" Type="http://schemas.openxmlformats.org/officeDocument/2006/relationships/slide" Target="slides/slide54.xml" /><Relationship Id="rId56" Type="http://schemas.openxmlformats.org/officeDocument/2006/relationships/slide" Target="slides/slide55.xml" /><Relationship Id="rId57" Type="http://schemas.openxmlformats.org/officeDocument/2006/relationships/slide" Target="slides/slide56.xml" /><Relationship Id="rId58" Type="http://schemas.openxmlformats.org/officeDocument/2006/relationships/slide" Target="slides/slide57.xml" /><Relationship Id="rId59" Type="http://schemas.openxmlformats.org/officeDocument/2006/relationships/slide" Target="slides/slide58.xml" /><Relationship Id="rId6" Type="http://schemas.openxmlformats.org/officeDocument/2006/relationships/slide" Target="slides/slide5.xml" /><Relationship Id="rId60" Type="http://schemas.openxmlformats.org/officeDocument/2006/relationships/slide" Target="slides/slide59.xml" /><Relationship Id="rId61" Type="http://schemas.openxmlformats.org/officeDocument/2006/relationships/slide" Target="slides/slide60.xml" /><Relationship Id="rId62" Type="http://schemas.openxmlformats.org/officeDocument/2006/relationships/slide" Target="slides/slide61.xml" /><Relationship Id="rId63" Type="http://schemas.openxmlformats.org/officeDocument/2006/relationships/slide" Target="slides/slide62.xml" /><Relationship Id="rId64" Type="http://schemas.openxmlformats.org/officeDocument/2006/relationships/slide" Target="slides/slide63.xml" /><Relationship Id="rId65" Type="http://schemas.openxmlformats.org/officeDocument/2006/relationships/slide" Target="slides/slide64.xml" /><Relationship Id="rId66" Type="http://schemas.openxmlformats.org/officeDocument/2006/relationships/slide" Target="slides/slide65.xml" /><Relationship Id="rId67" Type="http://schemas.openxmlformats.org/officeDocument/2006/relationships/slide" Target="slides/slide66.xml" /><Relationship Id="rId68" Type="http://schemas.openxmlformats.org/officeDocument/2006/relationships/slide" Target="slides/slide67.xml" /><Relationship Id="rId69" Type="http://schemas.openxmlformats.org/officeDocument/2006/relationships/slide" Target="slides/slide68.xml" /><Relationship Id="rId7" Type="http://schemas.openxmlformats.org/officeDocument/2006/relationships/slide" Target="slides/slide6.xml" /><Relationship Id="rId70" Type="http://schemas.openxmlformats.org/officeDocument/2006/relationships/slide" Target="slides/slide69.xml" /><Relationship Id="rId71" Type="http://schemas.openxmlformats.org/officeDocument/2006/relationships/slide" Target="slides/slide70.xml" /><Relationship Id="rId72" Type="http://schemas.openxmlformats.org/officeDocument/2006/relationships/slide" Target="slides/slide71.xml" /><Relationship Id="rId73" Type="http://schemas.openxmlformats.org/officeDocument/2006/relationships/slide" Target="slides/slide72.xml" /><Relationship Id="rId74" Type="http://schemas.openxmlformats.org/officeDocument/2006/relationships/slide" Target="slides/slide73.xml" /><Relationship Id="rId75" Type="http://schemas.openxmlformats.org/officeDocument/2006/relationships/slide" Target="slides/slide74.xml" /><Relationship Id="rId76" Type="http://schemas.openxmlformats.org/officeDocument/2006/relationships/slide" Target="slides/slide75.xml" /><Relationship Id="rId77" Type="http://schemas.openxmlformats.org/officeDocument/2006/relationships/slide" Target="slides/slide76.xml" /><Relationship Id="rId78" Type="http://schemas.openxmlformats.org/officeDocument/2006/relationships/slide" Target="slides/slide77.xml" /><Relationship Id="rId79" Type="http://schemas.openxmlformats.org/officeDocument/2006/relationships/slide" Target="slides/slide78.xml" /><Relationship Id="rId8" Type="http://schemas.openxmlformats.org/officeDocument/2006/relationships/slide" Target="slides/slide7.xml" /><Relationship Id="rId80" Type="http://schemas.openxmlformats.org/officeDocument/2006/relationships/slide" Target="slides/slide79.xml" /><Relationship Id="rId81" Type="http://schemas.openxmlformats.org/officeDocument/2006/relationships/slide" Target="slides/slide80.xml" /><Relationship Id="rId82" Type="http://schemas.openxmlformats.org/officeDocument/2006/relationships/slide" Target="slides/slide81.xml" /><Relationship Id="rId83" Type="http://schemas.openxmlformats.org/officeDocument/2006/relationships/slide" Target="slides/slide82.xml" /><Relationship Id="rId84" Type="http://schemas.openxmlformats.org/officeDocument/2006/relationships/slide" Target="slides/slide83.xml" /><Relationship Id="rId85" Type="http://schemas.openxmlformats.org/officeDocument/2006/relationships/slide" Target="slides/slide84.xml" /><Relationship Id="rId86" Type="http://schemas.openxmlformats.org/officeDocument/2006/relationships/slide" Target="slides/slide85.xml" /><Relationship Id="rId87" Type="http://schemas.openxmlformats.org/officeDocument/2006/relationships/slide" Target="slides/slide86.xml" /><Relationship Id="rId88" Type="http://schemas.openxmlformats.org/officeDocument/2006/relationships/slide" Target="slides/slide87.xml" /><Relationship Id="rId89" Type="http://schemas.openxmlformats.org/officeDocument/2006/relationships/slide" Target="slides/slide88.xml" /><Relationship Id="rId9" Type="http://schemas.openxmlformats.org/officeDocument/2006/relationships/slide" Target="slides/slide8.xml" /><Relationship Id="rId90" Type="http://schemas.openxmlformats.org/officeDocument/2006/relationships/slide" Target="slides/slide89.xml" /><Relationship Id="rId91" Type="http://schemas.openxmlformats.org/officeDocument/2006/relationships/slide" Target="slides/slide90.xml" /><Relationship Id="rId92" Type="http://schemas.openxmlformats.org/officeDocument/2006/relationships/slide" Target="slides/slide91.xml" /><Relationship Id="rId93" Type="http://schemas.openxmlformats.org/officeDocument/2006/relationships/slide" Target="slides/slide92.xml" /><Relationship Id="rId94" Type="http://schemas.openxmlformats.org/officeDocument/2006/relationships/tags" Target="tags/tag1.xml" /><Relationship Id="rId95" Type="http://schemas.openxmlformats.org/officeDocument/2006/relationships/presProps" Target="presProps.xml" /><Relationship Id="rId96" Type="http://schemas.openxmlformats.org/officeDocument/2006/relationships/viewProps" Target="viewProps.xml" /><Relationship Id="rId97" Type="http://schemas.openxmlformats.org/officeDocument/2006/relationships/theme" Target="theme/theme1.xml" /><Relationship Id="rId98" Type="http://schemas.openxmlformats.org/officeDocument/2006/relationships/tableStyles" Target="tableStyles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39138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60319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04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jpeg" /><Relationship Id="rId3" Type="http://schemas.openxmlformats.org/officeDocument/2006/relationships/image" Target="../media/image13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jpeg" /><Relationship Id="rId3" Type="http://schemas.openxmlformats.org/officeDocument/2006/relationships/image" Target="../media/image14.jpeg" /><Relationship Id="rId4" Type="http://schemas.openxmlformats.org/officeDocument/2006/relationships/image" Target="../media/image15.jpeg" /><Relationship Id="rId5" Type="http://schemas.openxmlformats.org/officeDocument/2006/relationships/image" Target="../media/image16.jpeg" /><Relationship Id="rId6" Type="http://schemas.openxmlformats.org/officeDocument/2006/relationships/image" Target="../media/image17.jpeg" /><Relationship Id="rId7" Type="http://schemas.openxmlformats.org/officeDocument/2006/relationships/image" Target="../media/image18.jpeg" /><Relationship Id="rId8" Type="http://schemas.openxmlformats.org/officeDocument/2006/relationships/image" Target="../media/image19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0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1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2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3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4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5.jpeg" /><Relationship Id="rId4" Type="http://schemas.openxmlformats.org/officeDocument/2006/relationships/image" Target="../media/image26.jpeg" /><Relationship Id="rId5" Type="http://schemas.openxmlformats.org/officeDocument/2006/relationships/image" Target="../media/image27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8.jpeg" /><Relationship Id="rId4" Type="http://schemas.openxmlformats.org/officeDocument/2006/relationships/image" Target="../media/image29.jpeg" /><Relationship Id="rId5" Type="http://schemas.openxmlformats.org/officeDocument/2006/relationships/image" Target="../media/image30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1.jpeg" /><Relationship Id="rId4" Type="http://schemas.openxmlformats.org/officeDocument/2006/relationships/image" Target="../media/image3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3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4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5.jpeg" /><Relationship Id="rId4" Type="http://schemas.openxmlformats.org/officeDocument/2006/relationships/image" Target="../media/image36.jpeg" /><Relationship Id="rId5" Type="http://schemas.openxmlformats.org/officeDocument/2006/relationships/image" Target="../media/image37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8.jpeg" /><Relationship Id="rId4" Type="http://schemas.openxmlformats.org/officeDocument/2006/relationships/image" Target="../media/image39.jpeg" /><Relationship Id="rId5" Type="http://schemas.openxmlformats.org/officeDocument/2006/relationships/image" Target="../media/image4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41.jpeg" /><Relationship Id="rId4" Type="http://schemas.openxmlformats.org/officeDocument/2006/relationships/image" Target="../media/image42.jpeg" /><Relationship Id="rId5" Type="http://schemas.openxmlformats.org/officeDocument/2006/relationships/image" Target="../media/image43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44.jpeg" /><Relationship Id="rId4" Type="http://schemas.openxmlformats.org/officeDocument/2006/relationships/image" Target="../media/image45.jpeg" /><Relationship Id="rId5" Type="http://schemas.openxmlformats.org/officeDocument/2006/relationships/image" Target="../media/image46.jpeg" /><Relationship Id="rId6" Type="http://schemas.openxmlformats.org/officeDocument/2006/relationships/image" Target="../media/image47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48.jpeg" /><Relationship Id="rId4" Type="http://schemas.openxmlformats.org/officeDocument/2006/relationships/image" Target="../media/image49.jpeg" /><Relationship Id="rId5" Type="http://schemas.openxmlformats.org/officeDocument/2006/relationships/image" Target="../media/image50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51.jpeg" /><Relationship Id="rId4" Type="http://schemas.openxmlformats.org/officeDocument/2006/relationships/image" Target="../media/image52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53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image" Target="../media/image54.jpeg" /><Relationship Id="rId4" Type="http://schemas.openxmlformats.org/officeDocument/2006/relationships/image" Target="../media/image55.jpeg" /><Relationship Id="rId5" Type="http://schemas.openxmlformats.org/officeDocument/2006/relationships/image" Target="../media/image56.jpeg" /><Relationship Id="rId6" Type="http://schemas.openxmlformats.org/officeDocument/2006/relationships/image" Target="../media/image57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image" Target="../media/image58.jpeg" /><Relationship Id="rId4" Type="http://schemas.openxmlformats.org/officeDocument/2006/relationships/image" Target="../media/image59.jpeg" /><Relationship Id="rId5" Type="http://schemas.openxmlformats.org/officeDocument/2006/relationships/image" Target="../media/image60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61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62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3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4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65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66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67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68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5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69.jpeg" /><Relationship Id="rId4" Type="http://schemas.openxmlformats.org/officeDocument/2006/relationships/image" Target="../media/image70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71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72.jpeg" /><Relationship Id="rId4" Type="http://schemas.openxmlformats.org/officeDocument/2006/relationships/image" Target="../media/image73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74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75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76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77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78.jpe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79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6.jpe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0.jpe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1.jpe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2.jpe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3.jpe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4.jpe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5.jpe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6.jpe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7.jpe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8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9.jpe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0.jpe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1.jpe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2.jpe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3.jpe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4.jpe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5.jpeg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7.jpeg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7.jpeg" /></Relationships>
</file>

<file path=ppt/slides/_rels/slide7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8.jpeg" /></Relationships>
</file>

<file path=ppt/slides/_rels/slide7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99.jpeg" /></Relationships>
</file>

<file path=ppt/slides/_rels/slide7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00.jpeg" /></Relationships>
</file>

<file path=ppt/slides/_rels/slide7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7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01.jpeg" /></Relationships>
</file>

<file path=ppt/slides/_rels/slide7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02.jpeg" /></Relationships>
</file>

<file path=ppt/slides/_rels/slide7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03.jpeg" /></Relationships>
</file>

<file path=ppt/slides/_rels/slide7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04.jpeg" /><Relationship Id="rId4" Type="http://schemas.openxmlformats.org/officeDocument/2006/relationships/image" Target="../media/image105.jpeg" /></Relationships>
</file>

<file path=ppt/slides/_rels/slide7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06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.jpeg" /></Relationships>
</file>

<file path=ppt/slides/_rels/slide8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07.jpeg" /></Relationships>
</file>

<file path=ppt/slides/_rels/slide8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08.jpeg" /><Relationship Id="rId4" Type="http://schemas.openxmlformats.org/officeDocument/2006/relationships/image" Target="../media/image109.jpeg" /></Relationships>
</file>

<file path=ppt/slides/_rels/slide8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10.jpeg" /></Relationships>
</file>

<file path=ppt/slides/_rels/slide8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11.jpeg" /><Relationship Id="rId4" Type="http://schemas.openxmlformats.org/officeDocument/2006/relationships/image" Target="../media/image112.jpeg" /></Relationships>
</file>

<file path=ppt/slides/_rels/slide8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13.jpeg" /></Relationships>
</file>

<file path=ppt/slides/_rels/slide8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14.jpeg" /><Relationship Id="rId4" Type="http://schemas.openxmlformats.org/officeDocument/2006/relationships/image" Target="../media/image115.jpeg" /></Relationships>
</file>

<file path=ppt/slides/_rels/slide8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16.jpeg" /></Relationships>
</file>

<file path=ppt/slides/_rels/slide8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8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17.jpeg" /></Relationships>
</file>

<file path=ppt/slides/_rels/slide8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18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image" Target="../media/image10.jpeg" /><Relationship Id="rId4" Type="http://schemas.openxmlformats.org/officeDocument/2006/relationships/image" Target="../media/image11.jpeg" /></Relationships>
</file>

<file path=ppt/slides/_rels/slide9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19.jpeg" /></Relationships>
</file>

<file path=ppt/slides/_rels/slide9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20.jpeg" /></Relationships>
</file>

<file path=ppt/slides/_rels/slide9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21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5062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5350"/>
          <a:stretch>
            <a:fillRect/>
          </a:stretch>
        </p:blipFill>
        <p:spPr>
          <a:xfrm>
            <a:off x="318355" y="116632"/>
            <a:ext cx="850728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56037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3463" b="8681"/>
          <a:stretch>
            <a:fillRect/>
          </a:stretch>
        </p:blipFill>
        <p:spPr>
          <a:xfrm>
            <a:off x="179512" y="274638"/>
            <a:ext cx="4608512" cy="35569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16400" r="14563" b="31100"/>
          <a:stretch>
            <a:fillRect/>
          </a:stretch>
        </p:blipFill>
        <p:spPr>
          <a:xfrm>
            <a:off x="1709428" y="3455458"/>
            <a:ext cx="5256584" cy="32109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64" y="289479"/>
            <a:ext cx="3995936" cy="2974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58"/>
            <a:ext cx="9144000" cy="685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b="18500"/>
          <a:stretch>
            <a:fillRect/>
          </a:stretch>
        </p:blipFill>
        <p:spPr>
          <a:xfrm>
            <a:off x="179512" y="565038"/>
            <a:ext cx="3152948" cy="5589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9838"/>
          <a:stretch>
            <a:fillRect/>
          </a:stretch>
        </p:blipFill>
        <p:spPr>
          <a:xfrm>
            <a:off x="3730402" y="91174"/>
            <a:ext cx="4765526" cy="3579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7476" b="15001"/>
          <a:stretch>
            <a:fillRect/>
          </a:stretch>
        </p:blipFill>
        <p:spPr>
          <a:xfrm>
            <a:off x="3511972" y="3754671"/>
            <a:ext cx="5304259" cy="31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67656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>
          <a:xfrm>
            <a:off x="1691680" y="0"/>
            <a:ext cx="54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92803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16566" r="9696" b="20000"/>
          <a:stretch>
            <a:fillRect/>
          </a:stretch>
        </p:blipFill>
        <p:spPr>
          <a:xfrm>
            <a:off x="179512" y="620688"/>
            <a:ext cx="871296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46265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9018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r="4859"/>
          <a:stretch>
            <a:fillRect/>
          </a:stretch>
        </p:blipFill>
        <p:spPr>
          <a:xfrm>
            <a:off x="215516" y="630957"/>
            <a:ext cx="8712968" cy="55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19909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136904" cy="6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74156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762" y="247537"/>
            <a:ext cx="4553788" cy="290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871" y="116632"/>
            <a:ext cx="3852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r="10910"/>
          <a:stretch>
            <a:fillRect/>
          </a:stretch>
        </p:blipFill>
        <p:spPr>
          <a:xfrm>
            <a:off x="315747" y="3540905"/>
            <a:ext cx="4571803" cy="30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73157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" y="166328"/>
            <a:ext cx="3857625" cy="6525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6328"/>
            <a:ext cx="4752528" cy="3478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78560"/>
            <a:ext cx="4764716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25779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032448" cy="403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840"/>
            <a:ext cx="4581128" cy="46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38759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6939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0968"/>
            <a:ext cx="8784976" cy="58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2188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7175"/>
            <a:ext cx="8712968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1350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>
            <a:fillRect/>
          </a:stretch>
        </p:blipFill>
        <p:spPr>
          <a:xfrm>
            <a:off x="179512" y="188641"/>
            <a:ext cx="3168354" cy="4180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1"/>
          <a:stretch>
            <a:fillRect/>
          </a:stretch>
        </p:blipFill>
        <p:spPr>
          <a:xfrm>
            <a:off x="5508104" y="188640"/>
            <a:ext cx="3281561" cy="4180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42634"/>
            <a:ext cx="2927354" cy="42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6419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" y="0"/>
            <a:ext cx="4499992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" y="3429000"/>
            <a:ext cx="4499992" cy="3312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>
            <a:fillRect/>
          </a:stretch>
        </p:blipFill>
        <p:spPr>
          <a:xfrm>
            <a:off x="4860031" y="277091"/>
            <a:ext cx="3857625" cy="63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4798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0"/>
          <a:stretch>
            <a:fillRect/>
          </a:stretch>
        </p:blipFill>
        <p:spPr>
          <a:xfrm>
            <a:off x="179512" y="458625"/>
            <a:ext cx="4115397" cy="6309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608512" cy="3096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21969"/>
          <a:stretch>
            <a:fillRect/>
          </a:stretch>
        </p:blipFill>
        <p:spPr>
          <a:xfrm>
            <a:off x="4427984" y="3428999"/>
            <a:ext cx="4587730" cy="36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42038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283968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68278"/>
            <a:ext cx="4283968" cy="3028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9838"/>
          <a:stretch>
            <a:fillRect/>
          </a:stretch>
        </p:blipFill>
        <p:spPr>
          <a:xfrm>
            <a:off x="4766420" y="276672"/>
            <a:ext cx="4034680" cy="29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68277"/>
            <a:ext cx="4391472" cy="30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95919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4"/>
          <a:stretch>
            <a:fillRect/>
          </a:stretch>
        </p:blipFill>
        <p:spPr>
          <a:xfrm>
            <a:off x="107505" y="116632"/>
            <a:ext cx="4392488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/>
          <a:stretch>
            <a:fillRect/>
          </a:stretch>
        </p:blipFill>
        <p:spPr>
          <a:xfrm>
            <a:off x="4669426" y="116632"/>
            <a:ext cx="4367069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/>
          <a:stretch>
            <a:fillRect/>
          </a:stretch>
        </p:blipFill>
        <p:spPr>
          <a:xfrm>
            <a:off x="2366010" y="3034109"/>
            <a:ext cx="4507662" cy="36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89832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0364"/>
            <a:ext cx="4299942" cy="5877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14902" r="-445" b="-1147"/>
          <a:stretch>
            <a:fillRect/>
          </a:stretch>
        </p:blipFill>
        <p:spPr>
          <a:xfrm>
            <a:off x="800100" y="490364"/>
            <a:ext cx="3086100" cy="597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29743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/>
          <a:stretch>
            <a:fillRect/>
          </a:stretch>
        </p:blipFill>
        <p:spPr>
          <a:xfrm>
            <a:off x="179512" y="620688"/>
            <a:ext cx="8784976" cy="55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83787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38" y="185647"/>
            <a:ext cx="4456562" cy="32433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59" y="185647"/>
            <a:ext cx="4456562" cy="31289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3497123"/>
            <a:ext cx="4456562" cy="33577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95" y="3405866"/>
            <a:ext cx="4276193" cy="33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33269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05032478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4" y="260648"/>
            <a:ext cx="4455126" cy="29809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9" y="3330510"/>
            <a:ext cx="4455126" cy="33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74" y="0"/>
            <a:ext cx="4455126" cy="67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48423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333" y="2564904"/>
            <a:ext cx="828733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«Детский сад </a:t>
            </a:r>
          </a:p>
          <a:p>
            <a:pPr algn="ctr"/>
            <a:r>
              <a:rPr lang="ru-RU" sz="7200" b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«Красная Шапочка»</a:t>
            </a:r>
            <a:endParaRPr lang="ru-RU" sz="7200" b="1" cap="none" spc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82421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93637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2327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86089218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259347247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20688"/>
            <a:ext cx="871296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636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7250"/>
            <a:ext cx="8784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18414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7470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5636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4446"/>
            <a:ext cx="8784976" cy="59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4814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7074" y="2348880"/>
            <a:ext cx="76498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«Детский сад </a:t>
            </a:r>
          </a:p>
          <a:p>
            <a:pPr algn="ctr"/>
            <a:r>
              <a:rPr lang="ru-RU" sz="9600" b="1" cap="none" spc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«Ромашка»</a:t>
            </a:r>
            <a:endParaRPr lang="ru-RU" sz="9600" b="1" cap="none" spc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361720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/>
          <a:stretch>
            <a:fillRect/>
          </a:stretch>
        </p:blipFill>
        <p:spPr>
          <a:xfrm>
            <a:off x="368299" y="368660"/>
            <a:ext cx="4190916" cy="6120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2008"/>
            <a:ext cx="324530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84920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9"/>
            <a:ext cx="8640960" cy="460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11718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6328"/>
            <a:ext cx="3245304" cy="6525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1996"/>
            <a:ext cx="3245304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1754"/>
      </p:ext>
    </p:extLst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0385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3"/>
            <a:ext cx="9144000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32865"/>
      </p:ext>
    </p:extLst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86" y="0"/>
            <a:ext cx="5127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13009"/>
      </p:ext>
    </p:extLst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3"/>
            <a:ext cx="9144000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51499"/>
      </p:ext>
    </p:extLst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8307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29936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653923"/>
            <a:ext cx="8892480" cy="55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98501"/>
      </p:ext>
    </p:extLst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54081"/>
      </p:ext>
    </p:extLst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18731"/>
      </p:ext>
    </p:extLst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7" y="0"/>
            <a:ext cx="4620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48082"/>
      </p:ext>
    </p:extLst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6133"/>
      </p:ext>
    </p:extLst>
  </p:cSld>
  <p:clrMapOvr>
    <a:masterClrMapping/>
  </p:clrMapOvr>
  <p:transition/>
  <p:timing/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8859" y="2492896"/>
            <a:ext cx="702628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«Детский сад </a:t>
            </a:r>
          </a:p>
          <a:p>
            <a:pPr algn="ctr"/>
            <a:r>
              <a:rPr lang="ru-RU" sz="8800" b="1" cap="none" spc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«Теремок»</a:t>
            </a:r>
            <a:endParaRPr lang="ru-RU" sz="8800" b="1" cap="none" spc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4366028"/>
      </p:ext>
    </p:extLst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46012"/>
      </p:ext>
    </p:extLst>
  </p:cSld>
  <p:clrMapOvr>
    <a:masterClrMapping/>
  </p:clrMapOvr>
  <p:transition/>
  <p:timing/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4783"/>
      </p:ext>
    </p:extLst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26626"/>
      </p:ext>
    </p:extLst>
  </p:cSld>
  <p:clrMapOvr>
    <a:masterClrMapping/>
  </p:clrMapOvr>
  <p:transition/>
  <p:timing/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2051"/>
      </p:ext>
    </p:extLst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38523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3435" y="1905506"/>
            <a:ext cx="76498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«Детский сад </a:t>
            </a:r>
          </a:p>
          <a:p>
            <a:pPr algn="ctr"/>
            <a:r>
              <a:rPr lang="ru-RU" sz="9600" b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«Звёздочка»</a:t>
            </a:r>
            <a:endParaRPr lang="ru-RU" sz="9600" b="1" cap="none" spc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957856"/>
      </p:ext>
    </p:extLst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34249"/>
      </p:ext>
    </p:extLst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30084"/>
      </p:ext>
    </p:extLst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80276"/>
      </p:ext>
    </p:extLst>
  </p:cSld>
  <p:clrMapOvr>
    <a:masterClrMapping/>
  </p:clrMapOvr>
  <p:transition/>
  <p:timing/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2836"/>
      </p:ext>
    </p:extLst>
  </p:cSld>
  <p:clrMapOvr>
    <a:masterClrMapping/>
  </p:clrMapOvr>
  <p:transition/>
  <p:timing/>
</p:sld>
</file>

<file path=ppt/slides/slide6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66479" y="1916832"/>
            <a:ext cx="640592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«Детский сад </a:t>
            </a:r>
          </a:p>
          <a:p>
            <a:pPr algn="ctr"/>
            <a:r>
              <a:rPr lang="ru-RU" sz="8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«Колосок»</a:t>
            </a:r>
            <a:endParaRPr lang="ru-RU" sz="8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3532054"/>
      </p:ext>
    </p:extLst>
  </p:cSld>
  <p:clrMapOvr>
    <a:masterClrMapping/>
  </p:clrMapOvr>
  <p:transition/>
  <p:timing/>
</p:sld>
</file>

<file path=ppt/slides/slide6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47611"/>
      </p:ext>
    </p:extLst>
  </p:cSld>
  <p:clrMapOvr>
    <a:masterClrMapping/>
  </p:clrMapOvr>
  <p:transition/>
  <p:timing/>
</p:sld>
</file>

<file path=ppt/slides/slide6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65709"/>
      </p:ext>
    </p:extLst>
  </p:cSld>
  <p:clrMapOvr>
    <a:masterClrMapping/>
  </p:clrMapOvr>
  <p:transition/>
  <p:timing/>
</p:sld>
</file>

<file path=ppt/slides/slide6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25250"/>
      </p:ext>
    </p:extLst>
  </p:cSld>
  <p:clrMapOvr>
    <a:masterClrMapping/>
  </p:clrMapOvr>
  <p:transition/>
  <p:timing/>
</p:sld>
</file>

<file path=ppt/slides/slide6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5696" y="2454176"/>
            <a:ext cx="578081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«Детский сад </a:t>
            </a:r>
          </a:p>
          <a:p>
            <a:pPr algn="ctr"/>
            <a:r>
              <a:rPr lang="ru-RU" sz="72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«Лесовичок»</a:t>
            </a:r>
            <a:endParaRPr lang="ru-RU" sz="7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240276"/>
      </p:ext>
    </p:extLst>
  </p:cSld>
  <p:clrMapOvr>
    <a:masterClrMapping/>
  </p:clrMapOvr>
  <p:transition/>
  <p:timing/>
</p:sld>
</file>

<file path=ppt/slides/slide6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43604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5231"/>
            <a:ext cx="8568952" cy="60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38999"/>
      </p:ext>
    </p:extLst>
  </p:cSld>
  <p:clrMapOvr>
    <a:masterClrMapping/>
  </p:clrMapOvr>
  <p:transition/>
  <p:timing/>
</p:sld>
</file>

<file path=ppt/slides/slide7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00870"/>
      </p:ext>
    </p:extLst>
  </p:cSld>
  <p:clrMapOvr>
    <a:masterClrMapping/>
  </p:clrMapOvr>
  <p:transition/>
  <p:timing/>
</p:sld>
</file>

<file path=ppt/slides/slide7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8184"/>
      </p:ext>
    </p:extLst>
  </p:cSld>
  <p:clrMapOvr>
    <a:masterClrMapping/>
  </p:clrMapOvr>
  <p:transition/>
  <p:timing/>
</p:sld>
</file>

<file path=ppt/slides/slide7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0443"/>
      </p:ext>
    </p:extLst>
  </p:cSld>
  <p:clrMapOvr>
    <a:masterClrMapping/>
  </p:clrMapOvr>
  <p:transition/>
  <p:timing/>
</p:sld>
</file>

<file path=ppt/slides/slide7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35986"/>
      </p:ext>
    </p:extLst>
  </p:cSld>
  <p:clrMapOvr>
    <a:masterClrMapping/>
  </p:clrMapOvr>
  <p:transition/>
  <p:timing/>
</p:sld>
</file>

<file path=ppt/slides/slide7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722" y="3062913"/>
            <a:ext cx="802655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«Детский сад </a:t>
            </a:r>
          </a:p>
          <a:p>
            <a:pPr algn="ctr"/>
            <a:r>
              <a:rPr lang="ru-RU" sz="6600" b="1" cap="none" spc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п.Красноармейский</a:t>
            </a:r>
            <a:r>
              <a:rPr lang="ru-RU" sz="66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»</a:t>
            </a:r>
            <a:endParaRPr lang="ru-RU" sz="66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341608"/>
      </p:ext>
    </p:extLst>
  </p:cSld>
  <p:clrMapOvr>
    <a:masterClrMapping/>
  </p:clrMapOvr>
  <p:transition/>
  <p:timing/>
</p:sld>
</file>

<file path=ppt/slides/slide7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9475"/>
      </p:ext>
    </p:extLst>
  </p:cSld>
  <p:clrMapOvr>
    <a:masterClrMapping/>
  </p:clrMapOvr>
  <p:transition/>
  <p:timing/>
</p:sld>
</file>

<file path=ppt/slides/slide7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4501"/>
      </p:ext>
    </p:extLst>
  </p:cSld>
  <p:clrMapOvr>
    <a:masterClrMapping/>
  </p:clrMapOvr>
  <p:transition/>
  <p:timing/>
</p:sld>
</file>

<file path=ppt/slides/slide7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57913"/>
      </p:ext>
    </p:extLst>
  </p:cSld>
  <p:clrMapOvr>
    <a:masterClrMapping/>
  </p:clrMapOvr>
  <p:transition/>
  <p:timing/>
</p:sld>
</file>

<file path=ppt/slides/slide7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3576"/>
            <a:ext cx="4125753" cy="544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1859"/>
            <a:ext cx="4351412" cy="56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95905"/>
      </p:ext>
    </p:extLst>
  </p:cSld>
  <p:clrMapOvr>
    <a:masterClrMapping/>
  </p:clrMapOvr>
  <p:transition/>
  <p:timing/>
</p:sld>
</file>

<file path=ppt/slides/slide7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62943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27778" r="6970"/>
          <a:stretch>
            <a:fillRect/>
          </a:stretch>
        </p:blipFill>
        <p:spPr>
          <a:xfrm>
            <a:off x="179512" y="908720"/>
            <a:ext cx="871296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61573"/>
      </p:ext>
    </p:extLst>
  </p:cSld>
  <p:clrMapOvr>
    <a:masterClrMapping/>
  </p:clrMapOvr>
  <p:transition/>
  <p:timing/>
</p:sld>
</file>

<file path=ppt/slides/slide8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30117"/>
      </p:ext>
    </p:extLst>
  </p:cSld>
  <p:clrMapOvr>
    <a:masterClrMapping/>
  </p:clrMapOvr>
  <p:transition/>
  <p:timing/>
</p:sld>
</file>

<file path=ppt/slides/slide8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189"/>
            <a:ext cx="4608512" cy="38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92" y="2564904"/>
            <a:ext cx="4767064" cy="40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73731"/>
      </p:ext>
    </p:extLst>
  </p:cSld>
  <p:clrMapOvr>
    <a:masterClrMapping/>
  </p:clrMapOvr>
  <p:transition/>
  <p:timing/>
</p:sld>
</file>

<file path=ppt/slides/slide8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758"/>
            <a:ext cx="9144000" cy="5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21860"/>
      </p:ext>
    </p:extLst>
  </p:cSld>
  <p:clrMapOvr>
    <a:masterClrMapping/>
  </p:clrMapOvr>
  <p:transition/>
  <p:timing/>
</p:sld>
</file>

<file path=ppt/slides/slide8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498454" cy="3583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008" y="706900"/>
            <a:ext cx="3798137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36639"/>
      </p:ext>
    </p:extLst>
  </p:cSld>
  <p:clrMapOvr>
    <a:masterClrMapping/>
  </p:clrMapOvr>
  <p:transition/>
  <p:timing/>
</p:sld>
</file>

<file path=ppt/slides/slide8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8976"/>
      </p:ext>
    </p:extLst>
  </p:cSld>
  <p:clrMapOvr>
    <a:masterClrMapping/>
  </p:clrMapOvr>
  <p:transition/>
  <p:timing/>
</p:sld>
</file>

<file path=ppt/slides/slide8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4824536" cy="388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17" y="3019239"/>
            <a:ext cx="464400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55819"/>
      </p:ext>
    </p:extLst>
  </p:cSld>
  <p:clrMapOvr>
    <a:masterClrMapping/>
  </p:clrMapOvr>
  <p:transition/>
  <p:timing/>
</p:sld>
</file>

<file path=ppt/slides/slide8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05847"/>
      </p:ext>
    </p:extLst>
  </p:cSld>
  <p:clrMapOvr>
    <a:masterClrMapping/>
  </p:clrMapOvr>
  <p:transition/>
  <p:timing/>
</p:sld>
</file>

<file path=ppt/slides/slide8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5831" y="2029717"/>
            <a:ext cx="713233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«Детский сад </a:t>
            </a:r>
          </a:p>
          <a:p>
            <a:pPr algn="ctr"/>
            <a:r>
              <a:rPr lang="ru-RU" sz="8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«Колокольчик»</a:t>
            </a:r>
            <a:endParaRPr lang="ru-RU" sz="8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674731"/>
      </p:ext>
    </p:extLst>
  </p:cSld>
  <p:clrMapOvr>
    <a:masterClrMapping/>
  </p:clrMapOvr>
  <p:transition/>
  <p:timing/>
</p:sld>
</file>

<file path=ppt/slides/slide8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8149"/>
      </p:ext>
    </p:extLst>
  </p:cSld>
  <p:clrMapOvr>
    <a:masterClrMapping/>
  </p:clrMapOvr>
  <p:transition/>
  <p:timing/>
</p:sld>
</file>

<file path=ppt/slides/slide8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5113" b="18500"/>
          <a:stretch>
            <a:fillRect/>
          </a:stretch>
        </p:blipFill>
        <p:spPr>
          <a:xfrm>
            <a:off x="685800" y="634380"/>
            <a:ext cx="763284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28836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8681"/>
          <a:stretch>
            <a:fillRect/>
          </a:stretch>
        </p:blipFill>
        <p:spPr>
          <a:xfrm>
            <a:off x="179513" y="274639"/>
            <a:ext cx="5472608" cy="337038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>
            <a:fillRect/>
          </a:stretch>
        </p:blipFill>
        <p:spPr>
          <a:xfrm>
            <a:off x="3419872" y="3284983"/>
            <a:ext cx="5508104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9173"/>
      </p:ext>
    </p:extLst>
  </p:cSld>
  <p:clrMapOvr>
    <a:masterClrMapping/>
  </p:clrMapOvr>
  <p:transition/>
  <p:timing/>
</p:sld>
</file>

<file path=ppt/slides/slide9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71758"/>
      </p:ext>
    </p:extLst>
  </p:cSld>
  <p:clrMapOvr>
    <a:masterClrMapping/>
  </p:clrMapOvr>
  <p:transition/>
  <p:timing/>
</p:sld>
</file>

<file path=ppt/slides/slide9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98756"/>
      </p:ext>
    </p:extLst>
  </p:cSld>
  <p:clrMapOvr>
    <a:masterClrMapping/>
  </p:clrMapOvr>
  <p:transition/>
  <p:timing/>
</p:sld>
</file>

<file path=ppt/slides/slide9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34226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Hewlett-Packard Company</Company>
  <PresentationFormat>On-screen Show (4:3)</PresentationFormat>
  <Paragraphs>16</Paragraphs>
  <Slides>92</Slides>
  <Notes>0</Notes>
  <TotalTime>350</TotalTime>
  <HiddenSlides>0</HiddenSlides>
  <MMClips>0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baseType="lpstr" size="95">
      <vt:lpstr>Arial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Star</dc:creator>
  <cp:lastModifiedBy>Star</cp:lastModifiedBy>
  <cp:revision>15</cp:revision>
  <dcterms:created xsi:type="dcterms:W3CDTF">2021-09-21T08:14:28Z</dcterms:created>
  <dcterms:modified xsi:type="dcterms:W3CDTF">2024-01-31T13:02:15Z</dcterms:modified>
</cp:coreProperties>
</file>