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28" r:id="rId8"/>
    <p:sldId id="262" r:id="rId9"/>
    <p:sldId id="263" r:id="rId10"/>
    <p:sldId id="264" r:id="rId11"/>
    <p:sldId id="265" r:id="rId12"/>
    <p:sldId id="271" r:id="rId13"/>
    <p:sldId id="268" r:id="rId14"/>
    <p:sldId id="266" r:id="rId15"/>
    <p:sldId id="267" r:id="rId16"/>
    <p:sldId id="269" r:id="rId17"/>
    <p:sldId id="270" r:id="rId18"/>
    <p:sldId id="272" r:id="rId19"/>
    <p:sldId id="273" r:id="rId20"/>
    <p:sldId id="274" r:id="rId21"/>
    <p:sldId id="275" r:id="rId22"/>
    <p:sldId id="329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3" r:id="rId31"/>
    <p:sldId id="305" r:id="rId32"/>
    <p:sldId id="286" r:id="rId33"/>
    <p:sldId id="287" r:id="rId34"/>
    <p:sldId id="285" r:id="rId35"/>
    <p:sldId id="289" r:id="rId36"/>
    <p:sldId id="288" r:id="rId37"/>
    <p:sldId id="290" r:id="rId38"/>
    <p:sldId id="291" r:id="rId39"/>
    <p:sldId id="292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7" r:id="rId52"/>
    <p:sldId id="308" r:id="rId53"/>
    <p:sldId id="309" r:id="rId54"/>
    <p:sldId id="310" r:id="rId55"/>
    <p:sldId id="311" r:id="rId56"/>
    <p:sldId id="318" r:id="rId57"/>
    <p:sldId id="321" r:id="rId58"/>
    <p:sldId id="319" r:id="rId59"/>
    <p:sldId id="320" r:id="rId60"/>
    <p:sldId id="322" r:id="rId61"/>
    <p:sldId id="323" r:id="rId62"/>
    <p:sldId id="324" r:id="rId63"/>
    <p:sldId id="312" r:id="rId64"/>
    <p:sldId id="313" r:id="rId65"/>
    <p:sldId id="314" r:id="rId66"/>
    <p:sldId id="315" r:id="rId67"/>
    <p:sldId id="330" r:id="rId68"/>
    <p:sldId id="335" r:id="rId69"/>
    <p:sldId id="325" r:id="rId70"/>
    <p:sldId id="331" r:id="rId71"/>
    <p:sldId id="326" r:id="rId72"/>
    <p:sldId id="332" r:id="rId73"/>
    <p:sldId id="333" r:id="rId74"/>
    <p:sldId id="334" r:id="rId75"/>
    <p:sldId id="327" r:id="rId76"/>
    <p:sldId id="316" r:id="rId77"/>
    <p:sldId id="317" r:id="rId78"/>
  </p:sldIdLst>
  <p:sldSz cx="9144000" cy="6858000" type="screen4x3"/>
  <p:notesSz cx="6858000" cy="9144000"/>
  <p:custDataLst>
    <p:tags r:id="rId7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84848" autoAdjust="0"/>
  </p:normalViewPr>
  <p:slideViewPr>
    <p:cSldViewPr>
      <p:cViewPr varScale="1">
        <p:scale>
          <a:sx n="60" d="100"/>
          <a:sy n="60" d="100"/>
        </p:scale>
        <p:origin x="17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" Type="http://schemas.openxmlformats.org/officeDocument/2006/relationships/slide" Target="slides/slide4.xml" /><Relationship Id="rId50" Type="http://schemas.openxmlformats.org/officeDocument/2006/relationships/slide" Target="slides/slide49.xml" /><Relationship Id="rId51" Type="http://schemas.openxmlformats.org/officeDocument/2006/relationships/slide" Target="slides/slide50.xml" /><Relationship Id="rId52" Type="http://schemas.openxmlformats.org/officeDocument/2006/relationships/slide" Target="slides/slide51.xml" /><Relationship Id="rId53" Type="http://schemas.openxmlformats.org/officeDocument/2006/relationships/slide" Target="slides/slide52.xml" /><Relationship Id="rId54" Type="http://schemas.openxmlformats.org/officeDocument/2006/relationships/slide" Target="slides/slide53.xml" /><Relationship Id="rId55" Type="http://schemas.openxmlformats.org/officeDocument/2006/relationships/slide" Target="slides/slide54.xml" /><Relationship Id="rId56" Type="http://schemas.openxmlformats.org/officeDocument/2006/relationships/slide" Target="slides/slide55.xml" /><Relationship Id="rId57" Type="http://schemas.openxmlformats.org/officeDocument/2006/relationships/slide" Target="slides/slide56.xml" /><Relationship Id="rId58" Type="http://schemas.openxmlformats.org/officeDocument/2006/relationships/slide" Target="slides/slide57.xml" /><Relationship Id="rId59" Type="http://schemas.openxmlformats.org/officeDocument/2006/relationships/slide" Target="slides/slide58.xml" /><Relationship Id="rId6" Type="http://schemas.openxmlformats.org/officeDocument/2006/relationships/slide" Target="slides/slide5.xml" /><Relationship Id="rId60" Type="http://schemas.openxmlformats.org/officeDocument/2006/relationships/slide" Target="slides/slide59.xml" /><Relationship Id="rId61" Type="http://schemas.openxmlformats.org/officeDocument/2006/relationships/slide" Target="slides/slide60.xml" /><Relationship Id="rId62" Type="http://schemas.openxmlformats.org/officeDocument/2006/relationships/slide" Target="slides/slide61.xml" /><Relationship Id="rId63" Type="http://schemas.openxmlformats.org/officeDocument/2006/relationships/slide" Target="slides/slide62.xml" /><Relationship Id="rId64" Type="http://schemas.openxmlformats.org/officeDocument/2006/relationships/slide" Target="slides/slide63.xml" /><Relationship Id="rId65" Type="http://schemas.openxmlformats.org/officeDocument/2006/relationships/slide" Target="slides/slide64.xml" /><Relationship Id="rId66" Type="http://schemas.openxmlformats.org/officeDocument/2006/relationships/slide" Target="slides/slide65.xml" /><Relationship Id="rId67" Type="http://schemas.openxmlformats.org/officeDocument/2006/relationships/slide" Target="slides/slide66.xml" /><Relationship Id="rId68" Type="http://schemas.openxmlformats.org/officeDocument/2006/relationships/slide" Target="slides/slide67.xml" /><Relationship Id="rId69" Type="http://schemas.openxmlformats.org/officeDocument/2006/relationships/slide" Target="slides/slide68.xml" /><Relationship Id="rId7" Type="http://schemas.openxmlformats.org/officeDocument/2006/relationships/slide" Target="slides/slide6.xml" /><Relationship Id="rId70" Type="http://schemas.openxmlformats.org/officeDocument/2006/relationships/slide" Target="slides/slide69.xml" /><Relationship Id="rId71" Type="http://schemas.openxmlformats.org/officeDocument/2006/relationships/slide" Target="slides/slide70.xml" /><Relationship Id="rId72" Type="http://schemas.openxmlformats.org/officeDocument/2006/relationships/slide" Target="slides/slide71.xml" /><Relationship Id="rId73" Type="http://schemas.openxmlformats.org/officeDocument/2006/relationships/slide" Target="slides/slide72.xml" /><Relationship Id="rId74" Type="http://schemas.openxmlformats.org/officeDocument/2006/relationships/slide" Target="slides/slide73.xml" /><Relationship Id="rId75" Type="http://schemas.openxmlformats.org/officeDocument/2006/relationships/slide" Target="slides/slide74.xml" /><Relationship Id="rId76" Type="http://schemas.openxmlformats.org/officeDocument/2006/relationships/slide" Target="slides/slide75.xml" /><Relationship Id="rId77" Type="http://schemas.openxmlformats.org/officeDocument/2006/relationships/slide" Target="slides/slide76.xml" /><Relationship Id="rId78" Type="http://schemas.openxmlformats.org/officeDocument/2006/relationships/slide" Target="slides/slide77.xml" /><Relationship Id="rId79" Type="http://schemas.openxmlformats.org/officeDocument/2006/relationships/tags" Target="tags/tag1.xml" /><Relationship Id="rId8" Type="http://schemas.openxmlformats.org/officeDocument/2006/relationships/slide" Target="slides/slide7.xml" /><Relationship Id="rId80" Type="http://schemas.openxmlformats.org/officeDocument/2006/relationships/presProps" Target="presProps.xml" /><Relationship Id="rId81" Type="http://schemas.openxmlformats.org/officeDocument/2006/relationships/viewProps" Target="viewProps.xml" /><Relationship Id="rId82" Type="http://schemas.openxmlformats.org/officeDocument/2006/relationships/theme" Target="theme/theme1.xml" /><Relationship Id="rId83" Type="http://schemas.openxmlformats.org/officeDocument/2006/relationships/tableStyles" Target="tableStyles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4D2B-10C4-4F59-8773-BE3EAA7F6397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C18C3-8EB8-4AC4-97C2-0D832B545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97151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4D2B-10C4-4F59-8773-BE3EAA7F6397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C18C3-8EB8-4AC4-97C2-0D832B545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117261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04D2B-10C4-4F59-8773-BE3EAA7F6397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C18C3-8EB8-4AC4-97C2-0D832B545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53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Relationship Id="rId4" Type="http://schemas.openxmlformats.org/officeDocument/2006/relationships/image" Target="../media/image3.jpeg" /><Relationship Id="rId5" Type="http://schemas.openxmlformats.org/officeDocument/2006/relationships/image" Target="../media/image4.png" /><Relationship Id="rId6" Type="http://schemas.openxmlformats.org/officeDocument/2006/relationships/audio" Target="../media/media1.mp3" /><Relationship Id="rId7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openxmlformats.org/officeDocument/2006/relationships/image" Target="../media/image19.jpeg" /><Relationship Id="rId4" Type="http://schemas.openxmlformats.org/officeDocument/2006/relationships/image" Target="../media/image20.jpeg" /><Relationship Id="rId5" Type="http://schemas.openxmlformats.org/officeDocument/2006/relationships/image" Target="../media/image21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openxmlformats.org/officeDocument/2006/relationships/image" Target="../media/image22.jpeg" /><Relationship Id="rId4" Type="http://schemas.openxmlformats.org/officeDocument/2006/relationships/image" Target="../media/image23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openxmlformats.org/officeDocument/2006/relationships/image" Target="../media/image24.jpeg" /><Relationship Id="rId4" Type="http://schemas.openxmlformats.org/officeDocument/2006/relationships/image" Target="../media/image25.jpeg" /><Relationship Id="rId5" Type="http://schemas.openxmlformats.org/officeDocument/2006/relationships/image" Target="../media/image26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27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openxmlformats.org/officeDocument/2006/relationships/image" Target="../media/image28.jpeg" /><Relationship Id="rId4" Type="http://schemas.openxmlformats.org/officeDocument/2006/relationships/image" Target="../media/image29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openxmlformats.org/officeDocument/2006/relationships/image" Target="../media/image30.jpeg" /><Relationship Id="rId4" Type="http://schemas.openxmlformats.org/officeDocument/2006/relationships/image" Target="../media/image31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openxmlformats.org/officeDocument/2006/relationships/image" Target="../media/image32.jpeg" /><Relationship Id="rId4" Type="http://schemas.openxmlformats.org/officeDocument/2006/relationships/image" Target="../media/image33.jpeg" /><Relationship Id="rId5" Type="http://schemas.openxmlformats.org/officeDocument/2006/relationships/image" Target="../media/image34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openxmlformats.org/officeDocument/2006/relationships/image" Target="../media/image35.jpeg" /><Relationship Id="rId4" Type="http://schemas.openxmlformats.org/officeDocument/2006/relationships/image" Target="../media/image36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37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Relationship Id="rId3" Type="http://schemas.openxmlformats.org/officeDocument/2006/relationships/image" Target="../media/image39.jpeg" /><Relationship Id="rId4" Type="http://schemas.openxmlformats.org/officeDocument/2006/relationships/image" Target="../media/image40.jpeg" /><Relationship Id="rId5" Type="http://schemas.openxmlformats.org/officeDocument/2006/relationships/image" Target="../media/image41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5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openxmlformats.org/officeDocument/2006/relationships/image" Target="../media/image42.jpeg" /><Relationship Id="rId4" Type="http://schemas.openxmlformats.org/officeDocument/2006/relationships/image" Target="../media/image4.png" /><Relationship Id="rId5" Type="http://schemas.openxmlformats.org/officeDocument/2006/relationships/audio" Target="../media/media1.mp3" /><Relationship Id="rId6" Type="http://schemas.microsoft.com/office/2007/relationships/media" Target="../media/media1.mp3" TargetMode="Interna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Relationship Id="rId3" Type="http://schemas.openxmlformats.org/officeDocument/2006/relationships/image" Target="../media/image43.jpeg" /><Relationship Id="rId4" Type="http://schemas.openxmlformats.org/officeDocument/2006/relationships/image" Target="../media/image44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5.jpeg" /><Relationship Id="rId3" Type="http://schemas.openxmlformats.org/officeDocument/2006/relationships/image" Target="../media/image46.jpeg" /><Relationship Id="rId4" Type="http://schemas.openxmlformats.org/officeDocument/2006/relationships/image" Target="../media/image47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48.jpeg" /><Relationship Id="rId4" Type="http://schemas.openxmlformats.org/officeDocument/2006/relationships/image" Target="../media/image49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Relationship Id="rId3" Type="http://schemas.openxmlformats.org/officeDocument/2006/relationships/image" Target="../media/image50.jpeg" /><Relationship Id="rId4" Type="http://schemas.openxmlformats.org/officeDocument/2006/relationships/image" Target="../media/image51.jpeg" /><Relationship Id="rId5" Type="http://schemas.openxmlformats.org/officeDocument/2006/relationships/image" Target="../media/image52.jpeg" /><Relationship Id="rId6" Type="http://schemas.openxmlformats.org/officeDocument/2006/relationships/image" Target="../media/image53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Relationship Id="rId3" Type="http://schemas.openxmlformats.org/officeDocument/2006/relationships/image" Target="../media/image54.jpeg" /><Relationship Id="rId4" Type="http://schemas.openxmlformats.org/officeDocument/2006/relationships/image" Target="../media/image55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57.jpeg" /><Relationship Id="rId4" Type="http://schemas.openxmlformats.org/officeDocument/2006/relationships/image" Target="../media/image58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59.jpeg" /><Relationship Id="rId4" Type="http://schemas.openxmlformats.org/officeDocument/2006/relationships/image" Target="../media/image60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61.jpeg" /><Relationship Id="rId4" Type="http://schemas.openxmlformats.org/officeDocument/2006/relationships/image" Target="../media/image62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63.jpeg" /><Relationship Id="rId4" Type="http://schemas.openxmlformats.org/officeDocument/2006/relationships/image" Target="../media/image64.jpeg" /><Relationship Id="rId5" Type="http://schemas.openxmlformats.org/officeDocument/2006/relationships/image" Target="../media/image65.jpeg" /><Relationship Id="rId6" Type="http://schemas.openxmlformats.org/officeDocument/2006/relationships/image" Target="../media/image66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67.jpeg" /><Relationship Id="rId4" Type="http://schemas.openxmlformats.org/officeDocument/2006/relationships/image" Target="../media/image68.jpeg" /><Relationship Id="rId5" Type="http://schemas.openxmlformats.org/officeDocument/2006/relationships/image" Target="../media/image69.jpeg" /><Relationship Id="rId6" Type="http://schemas.openxmlformats.org/officeDocument/2006/relationships/image" Target="../media/image70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Relationship Id="rId3" Type="http://schemas.openxmlformats.org/officeDocument/2006/relationships/image" Target="../media/image72.jpeg" /><Relationship Id="rId4" Type="http://schemas.openxmlformats.org/officeDocument/2006/relationships/image" Target="../media/image73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74.jpeg" /><Relationship Id="rId4" Type="http://schemas.openxmlformats.org/officeDocument/2006/relationships/image" Target="../media/image75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6.jpeg" /><Relationship Id="rId3" Type="http://schemas.openxmlformats.org/officeDocument/2006/relationships/image" Target="../media/image77.jpeg" /><Relationship Id="rId4" Type="http://schemas.openxmlformats.org/officeDocument/2006/relationships/image" Target="../media/image78.jpeg" /><Relationship Id="rId5" Type="http://schemas.openxmlformats.org/officeDocument/2006/relationships/image" Target="../media/image79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80.jpeg" /><Relationship Id="rId4" Type="http://schemas.openxmlformats.org/officeDocument/2006/relationships/image" Target="../media/image81.jpeg" /><Relationship Id="rId5" Type="http://schemas.openxmlformats.org/officeDocument/2006/relationships/image" Target="../media/image82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83.jpeg" /><Relationship Id="rId4" Type="http://schemas.openxmlformats.org/officeDocument/2006/relationships/image" Target="../media/image84.jpeg" /><Relationship Id="rId5" Type="http://schemas.openxmlformats.org/officeDocument/2006/relationships/image" Target="../media/image85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86.jpeg" /><Relationship Id="rId4" Type="http://schemas.openxmlformats.org/officeDocument/2006/relationships/image" Target="../media/image87.jpeg" /><Relationship Id="rId5" Type="http://schemas.openxmlformats.org/officeDocument/2006/relationships/image" Target="../media/image88.jpeg" /><Relationship Id="rId6" Type="http://schemas.openxmlformats.org/officeDocument/2006/relationships/image" Target="../media/image89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90.jpeg" /><Relationship Id="rId4" Type="http://schemas.openxmlformats.org/officeDocument/2006/relationships/image" Target="../media/image91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92.jpeg" /><Relationship Id="rId4" Type="http://schemas.openxmlformats.org/officeDocument/2006/relationships/image" Target="../media/image93.jpeg" /><Relationship Id="rId5" Type="http://schemas.openxmlformats.org/officeDocument/2006/relationships/image" Target="../media/image94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95.jpeg" /><Relationship Id="rId4" Type="http://schemas.openxmlformats.org/officeDocument/2006/relationships/image" Target="../media/image96.jpeg" /><Relationship Id="rId5" Type="http://schemas.openxmlformats.org/officeDocument/2006/relationships/image" Target="../media/image97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98.jpeg" /><Relationship Id="rId4" Type="http://schemas.openxmlformats.org/officeDocument/2006/relationships/image" Target="../media/image99.jpeg" /><Relationship Id="rId5" Type="http://schemas.openxmlformats.org/officeDocument/2006/relationships/image" Target="../media/image100.jpeg" /><Relationship Id="rId6" Type="http://schemas.openxmlformats.org/officeDocument/2006/relationships/image" Target="../media/image4.png" /><Relationship Id="rId7" Type="http://schemas.openxmlformats.org/officeDocument/2006/relationships/audio" Target="../media/media1.mp3" /><Relationship Id="rId8" Type="http://schemas.microsoft.com/office/2007/relationships/media" Target="../media/media1.mp3" TargetMode="Interna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101.jpeg" /><Relationship Id="rId4" Type="http://schemas.openxmlformats.org/officeDocument/2006/relationships/image" Target="../media/image102.jpeg" /><Relationship Id="rId5" Type="http://schemas.openxmlformats.org/officeDocument/2006/relationships/image" Target="../media/image103.jpeg" /><Relationship Id="rId6" Type="http://schemas.openxmlformats.org/officeDocument/2006/relationships/image" Target="../media/image104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105.jpeg" /><Relationship Id="rId4" Type="http://schemas.openxmlformats.org/officeDocument/2006/relationships/image" Target="../media/image106.jpeg" /><Relationship Id="rId5" Type="http://schemas.openxmlformats.org/officeDocument/2006/relationships/image" Target="../media/image107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108.jpeg" /><Relationship Id="rId4" Type="http://schemas.openxmlformats.org/officeDocument/2006/relationships/image" Target="../media/image109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110.jpeg" /><Relationship Id="rId4" Type="http://schemas.openxmlformats.org/officeDocument/2006/relationships/image" Target="../media/image111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112.jpeg" /><Relationship Id="rId4" Type="http://schemas.openxmlformats.org/officeDocument/2006/relationships/image" Target="../media/image113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Relationship Id="rId3" Type="http://schemas.openxmlformats.org/officeDocument/2006/relationships/image" Target="../media/image114.jpeg" /><Relationship Id="rId4" Type="http://schemas.openxmlformats.org/officeDocument/2006/relationships/image" Target="../media/image115.jpeg" /><Relationship Id="rId5" Type="http://schemas.openxmlformats.org/officeDocument/2006/relationships/image" Target="../media/image116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Relationship Id="rId3" Type="http://schemas.openxmlformats.org/officeDocument/2006/relationships/image" Target="../media/image117.jpeg" /><Relationship Id="rId4" Type="http://schemas.openxmlformats.org/officeDocument/2006/relationships/image" Target="../media/image118.jpeg" /><Relationship Id="rId5" Type="http://schemas.openxmlformats.org/officeDocument/2006/relationships/image" Target="../media/image119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Relationship Id="rId3" Type="http://schemas.openxmlformats.org/officeDocument/2006/relationships/image" Target="../media/image120.jpe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Relationship Id="rId3" Type="http://schemas.openxmlformats.org/officeDocument/2006/relationships/image" Target="../media/image121.jpeg" /><Relationship Id="rId4" Type="http://schemas.openxmlformats.org/officeDocument/2006/relationships/image" Target="../media/image122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123.jpe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4.jpeg" /><Relationship Id="rId3" Type="http://schemas.openxmlformats.org/officeDocument/2006/relationships/image" Target="../media/image125.jpe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6.jpeg" /><Relationship Id="rId3" Type="http://schemas.openxmlformats.org/officeDocument/2006/relationships/image" Target="../media/image127.jpeg" /><Relationship Id="rId4" Type="http://schemas.openxmlformats.org/officeDocument/2006/relationships/image" Target="../media/image128.jpeg" /><Relationship Id="rId5" Type="http://schemas.openxmlformats.org/officeDocument/2006/relationships/image" Target="../media/image129.jpeg" /><Relationship Id="rId6" Type="http://schemas.openxmlformats.org/officeDocument/2006/relationships/image" Target="../media/image130.jpe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131.jpeg" /><Relationship Id="rId4" Type="http://schemas.openxmlformats.org/officeDocument/2006/relationships/image" Target="../media/image132.jpe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6.jpeg" /><Relationship Id="rId3" Type="http://schemas.openxmlformats.org/officeDocument/2006/relationships/image" Target="../media/image133.jpeg" /><Relationship Id="rId4" Type="http://schemas.openxmlformats.org/officeDocument/2006/relationships/image" Target="../media/image134.jpeg" /><Relationship Id="rId5" Type="http://schemas.openxmlformats.org/officeDocument/2006/relationships/image" Target="../media/image135.jpeg" /><Relationship Id="rId6" Type="http://schemas.openxmlformats.org/officeDocument/2006/relationships/image" Target="../media/image136.jpe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6.jpeg" /><Relationship Id="rId3" Type="http://schemas.openxmlformats.org/officeDocument/2006/relationships/image" Target="../media/image137.jpeg" /><Relationship Id="rId4" Type="http://schemas.openxmlformats.org/officeDocument/2006/relationships/image" Target="../media/image138.jpeg" /><Relationship Id="rId5" Type="http://schemas.openxmlformats.org/officeDocument/2006/relationships/image" Target="../media/image139.pn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140.jpeg" /><Relationship Id="rId4" Type="http://schemas.openxmlformats.org/officeDocument/2006/relationships/image" Target="../media/image141.jpeg" /><Relationship Id="rId5" Type="http://schemas.openxmlformats.org/officeDocument/2006/relationships/image" Target="../media/image142.jpe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jpeg" /><Relationship Id="rId3" Type="http://schemas.openxmlformats.org/officeDocument/2006/relationships/image" Target="../media/image144.jpeg" /><Relationship Id="rId4" Type="http://schemas.openxmlformats.org/officeDocument/2006/relationships/image" Target="../media/image145.jpeg" /><Relationship Id="rId5" Type="http://schemas.openxmlformats.org/officeDocument/2006/relationships/image" Target="../media/image146.jpe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jpeg" /><Relationship Id="rId3" Type="http://schemas.openxmlformats.org/officeDocument/2006/relationships/image" Target="../media/image147.jpeg" /><Relationship Id="rId4" Type="http://schemas.openxmlformats.org/officeDocument/2006/relationships/image" Target="../media/image148.jpeg" /><Relationship Id="rId5" Type="http://schemas.openxmlformats.org/officeDocument/2006/relationships/image" Target="../media/image149.jpe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jpeg" /><Relationship Id="rId3" Type="http://schemas.openxmlformats.org/officeDocument/2006/relationships/image" Target="../media/image150.jpeg" /><Relationship Id="rId4" Type="http://schemas.openxmlformats.org/officeDocument/2006/relationships/image" Target="../media/image151.jpeg" /><Relationship Id="rId5" Type="http://schemas.openxmlformats.org/officeDocument/2006/relationships/image" Target="../media/image152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3.jpeg" /><Relationship Id="rId3" Type="http://schemas.openxmlformats.org/officeDocument/2006/relationships/image" Target="../media/image154.jpe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155.jpeg" /><Relationship Id="rId4" Type="http://schemas.openxmlformats.org/officeDocument/2006/relationships/image" Target="../media/image4.png" /><Relationship Id="rId5" Type="http://schemas.openxmlformats.org/officeDocument/2006/relationships/audio" Target="../media/media1.mp3" /><Relationship Id="rId6" Type="http://schemas.microsoft.com/office/2007/relationships/media" Target="../media/media1.mp3" TargetMode="Internal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6.jpeg" /><Relationship Id="rId3" Type="http://schemas.openxmlformats.org/officeDocument/2006/relationships/image" Target="../media/image157.jpe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158.jpeg" /><Relationship Id="rId4" Type="http://schemas.openxmlformats.org/officeDocument/2006/relationships/image" Target="../media/image159.jpe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jpeg" /><Relationship Id="rId3" Type="http://schemas.openxmlformats.org/officeDocument/2006/relationships/image" Target="../media/image160.jpeg" /><Relationship Id="rId4" Type="http://schemas.openxmlformats.org/officeDocument/2006/relationships/image" Target="../media/image161.jpeg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162.jpeg" /><Relationship Id="rId4" Type="http://schemas.openxmlformats.org/officeDocument/2006/relationships/image" Target="../media/image163.jpe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6.jpeg" /><Relationship Id="rId3" Type="http://schemas.openxmlformats.org/officeDocument/2006/relationships/image" Target="../media/image164.jpe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jpeg" /><Relationship Id="rId3" Type="http://schemas.openxmlformats.org/officeDocument/2006/relationships/image" Target="../media/image165.jpeg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3.jpeg" /><Relationship Id="rId3" Type="http://schemas.openxmlformats.org/officeDocument/2006/relationships/image" Target="../media/image166.jpeg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6.jpeg" /><Relationship Id="rId3" Type="http://schemas.openxmlformats.org/officeDocument/2006/relationships/image" Target="../media/image167.jpeg" /><Relationship Id="rId4" Type="http://schemas.openxmlformats.org/officeDocument/2006/relationships/image" Target="../media/image16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image" Target="../media/image10.jpeg" /><Relationship Id="rId4" Type="http://schemas.openxmlformats.org/officeDocument/2006/relationships/image" Target="../media/image11.jpeg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jpeg" /><Relationship Id="rId3" Type="http://schemas.openxmlformats.org/officeDocument/2006/relationships/image" Target="../media/image169.jpeg" /></Relationships>
</file>

<file path=ppt/slides/_rels/slide7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6.jpeg" /><Relationship Id="rId3" Type="http://schemas.openxmlformats.org/officeDocument/2006/relationships/image" Target="../media/image170.jpeg" /></Relationships>
</file>

<file path=ppt/slides/_rels/slide7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3.jpeg" /><Relationship Id="rId3" Type="http://schemas.openxmlformats.org/officeDocument/2006/relationships/image" Target="../media/image171.jpeg" /></Relationships>
</file>

<file path=ppt/slides/_rels/slide7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3.jpeg" /><Relationship Id="rId3" Type="http://schemas.openxmlformats.org/officeDocument/2006/relationships/image" Target="../media/image172.jpeg" /><Relationship Id="rId4" Type="http://schemas.openxmlformats.org/officeDocument/2006/relationships/image" Target="../media/image173.jpeg" /></Relationships>
</file>

<file path=ppt/slides/_rels/slide7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4.jpeg" /><Relationship Id="rId3" Type="http://schemas.openxmlformats.org/officeDocument/2006/relationships/image" Target="../media/image175.jpeg" /><Relationship Id="rId4" Type="http://schemas.openxmlformats.org/officeDocument/2006/relationships/image" Target="../media/image176.jpeg" /></Relationships>
</file>

<file path=ppt/slides/_rels/slide7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6.jpeg" /><Relationship Id="rId3" Type="http://schemas.openxmlformats.org/officeDocument/2006/relationships/image" Target="../media/image177.jpeg" /><Relationship Id="rId4" Type="http://schemas.openxmlformats.org/officeDocument/2006/relationships/image" Target="../media/image178.jpeg" /><Relationship Id="rId5" Type="http://schemas.openxmlformats.org/officeDocument/2006/relationships/image" Target="../media/image179.jpeg" /></Relationships>
</file>

<file path=ppt/slides/_rels/slide7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jpeg" /><Relationship Id="rId3" Type="http://schemas.openxmlformats.org/officeDocument/2006/relationships/image" Target="../media/image180.jpeg" /><Relationship Id="rId4" Type="http://schemas.openxmlformats.org/officeDocument/2006/relationships/image" Target="../media/image181.jpeg" /><Relationship Id="rId5" Type="http://schemas.openxmlformats.org/officeDocument/2006/relationships/image" Target="../media/image182.jpeg" /><Relationship Id="rId6" Type="http://schemas.openxmlformats.org/officeDocument/2006/relationships/image" Target="../media/image183.jpeg" /></Relationships>
</file>

<file path=ppt/slides/_rels/slide7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jpeg" /><Relationship Id="rId3" Type="http://schemas.openxmlformats.org/officeDocument/2006/relationships/image" Target="../media/image184.jpeg" /><Relationship Id="rId4" Type="http://schemas.openxmlformats.org/officeDocument/2006/relationships/image" Target="../media/image185.jpeg" /><Relationship Id="rId5" Type="http://schemas.openxmlformats.org/officeDocument/2006/relationships/image" Target="../media/image186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12.jpeg" /><Relationship Id="rId4" Type="http://schemas.openxmlformats.org/officeDocument/2006/relationships/image" Target="../media/image13.jpeg" /><Relationship Id="rId5" Type="http://schemas.openxmlformats.org/officeDocument/2006/relationships/image" Target="../media/image14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15.jpeg" /><Relationship Id="rId4" Type="http://schemas.openxmlformats.org/officeDocument/2006/relationships/image" Target="../media/image16.jpeg" /><Relationship Id="rId5" Type="http://schemas.openxmlformats.org/officeDocument/2006/relationships/image" Target="../media/image17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03" y="2592281"/>
            <a:ext cx="5282220" cy="3793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288">
            <a:off x="381814" y="1953577"/>
            <a:ext cx="3222352" cy="2703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35596" y="77491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«Детский сад «Звёздочка»</a:t>
            </a:r>
            <a:endParaRPr lang="ru-RU" sz="28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Fonovaya_muzyka_-_Dlya_prezentacij_5_(iPleer.fm)">
            <a:hlinkClick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360" y="142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0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8356"/>
            <a:ext cx="4320480" cy="6021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16" y="116632"/>
            <a:ext cx="4699159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17" y="3429000"/>
            <a:ext cx="4788024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71044"/>
      </p:ext>
    </p:extLst>
  </p:cSld>
  <p:clrMapOvr>
    <a:masterClrMapping/>
  </p:clrMapOvr>
  <p:transition spd="slow">
    <p:randomBar dir="vert"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328592" cy="3573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40968"/>
            <a:ext cx="51480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36139"/>
      </p:ext>
    </p:extLst>
  </p:cSld>
  <p:clrMapOvr>
    <a:masterClrMapping/>
  </p:clrMapOvr>
  <p:transition spd="slow">
    <p:randomBar dir="vert"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012"/>
            <a:ext cx="4968552" cy="6641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2"/>
            <a:ext cx="4353119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88640"/>
            <a:ext cx="4353119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336079"/>
      </p:ext>
    </p:extLst>
  </p:cSld>
  <p:clrMapOvr>
    <a:masterClrMapping/>
  </p:clrMapOvr>
  <p:transition spd="slow">
    <p:randomBar dir="vert"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Первая </a:t>
            </a:r>
            <a:r>
              <a:rPr lang="ru-RU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младшая группа «Малинка</a:t>
            </a:r>
            <a:r>
              <a:rPr lang="ru-RU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», вторая младшая группа «Родничок»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136" y="1571747"/>
            <a:ext cx="3300336" cy="4320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587727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Новикова Ольга Ивановна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060848"/>
            <a:ext cx="5340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Теркулова Светлана Ефимовна</a:t>
            </a:r>
          </a:p>
          <a:p>
            <a:r>
              <a:rPr lang="ru-RU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r>
              <a:rPr lang="ru-RU" sz="28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Ушмаева Инна Владимировна</a:t>
            </a:r>
          </a:p>
          <a:p>
            <a:r>
              <a:rPr lang="ru-RU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 </a:t>
            </a:r>
            <a:r>
              <a:rPr lang="ru-RU" sz="28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Шиндяева Елена Петровна</a:t>
            </a:r>
            <a:endParaRPr lang="ru-RU" sz="2800" b="1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7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608512" cy="2924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64904"/>
            <a:ext cx="5963816" cy="413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9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048"/>
            <a:ext cx="5544616" cy="3521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34" y="3033967"/>
            <a:ext cx="5220072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104456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4117816" cy="2877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88" y="1727095"/>
            <a:ext cx="5004048" cy="34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3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4785167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30624"/>
            <a:ext cx="5004048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1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 младшая группа «Капелька»</a:t>
            </a:r>
            <a:endParaRPr lang="ru-RU" sz="3600" b="1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132856"/>
            <a:ext cx="4680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r>
              <a:rPr lang="ru-RU" sz="28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Дремкова Людмила Викторовна</a:t>
            </a:r>
          </a:p>
          <a:p>
            <a:r>
              <a:rPr lang="ru-RU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</a:t>
            </a:r>
          </a:p>
          <a:p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Мустафина Оксана Ивановна</a:t>
            </a:r>
            <a:endParaRPr lang="ru-RU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54865"/>
            <a:ext cx="4142968" cy="53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565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4320480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5263"/>
            <a:ext cx="4464496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1" y="3573016"/>
            <a:ext cx="4424599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19838"/>
      </p:ext>
    </p:extLst>
  </p:cSld>
  <p:clrMapOvr>
    <a:masterClrMapping/>
  </p:clrMapOvr>
  <p:transition spd="slow">
    <p:randomBar dir="vert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2" y="188640"/>
            <a:ext cx="856895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99792" y="5157192"/>
            <a:ext cx="43437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год</a:t>
            </a:r>
            <a:endParaRPr lang="ru-RU" sz="9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762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336704"/>
          </a:xfrm>
          <a:prstGeom prst="rect">
            <a:avLst/>
          </a:prstGeom>
        </p:spPr>
      </p:pic>
      <p:pic>
        <p:nvPicPr>
          <p:cNvPr id="3" name="Fonovaya_muzyka_-_Dlya_prezentacij_5_(iPleer.fm)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04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80" y="188640"/>
            <a:ext cx="4147216" cy="5904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2" y="188640"/>
            <a:ext cx="4492664" cy="614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03584"/>
      </p:ext>
    </p:extLst>
  </p:cSld>
  <p:clrMapOvr>
    <a:masterClrMapping/>
  </p:clrMapOvr>
  <p:transition spd="slow">
    <p:randomBar dir="vert"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8335"/>
            <a:ext cx="4032448" cy="52068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1052736"/>
            <a:ext cx="429994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0782"/>
      </p:ext>
    </p:extLst>
  </p:cSld>
  <p:clrMapOvr>
    <a:masterClrMapping/>
  </p:clrMapOvr>
  <p:transition spd="slow">
    <p:randomBar dir="vert"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260648"/>
            <a:ext cx="6135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Вторая младшая, средняя группа «Зайчата»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44" y="1214755"/>
            <a:ext cx="3526815" cy="4479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5860722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Пестова Ильмира Равильевна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383" y="1475403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Ахмадуллина Альфия Виловна</a:t>
            </a:r>
            <a:endParaRPr lang="ru-RU" sz="2400" b="1" smtClean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 </a:t>
            </a:r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Аганина Алсу Анвярьевна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977" y="3045063"/>
            <a:ext cx="3003799" cy="381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281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503"/>
            <a:ext cx="4248472" cy="33935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7505"/>
            <a:ext cx="4499992" cy="3393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08511"/>
            <a:ext cx="4248472" cy="3132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08510"/>
            <a:ext cx="4499992" cy="31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5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6" y="1844824"/>
            <a:ext cx="4139952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4" y="303498"/>
            <a:ext cx="4392488" cy="62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0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96952"/>
            <a:ext cx="4860032" cy="3645024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88640"/>
            <a:ext cx="446449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37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266" y="116632"/>
            <a:ext cx="57606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Вторая младшая, средняя группа</a:t>
            </a:r>
          </a:p>
          <a:p>
            <a:pPr algn="ctr"/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«Золотая рыбка»</a:t>
            </a:r>
          </a:p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23" y="922412"/>
            <a:ext cx="3600400" cy="4810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0823" y="5877272"/>
            <a:ext cx="3715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Ларина Ольга Вячеславовна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663" y="1031042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Никишова Ольга Васильевна</a:t>
            </a:r>
          </a:p>
          <a:p>
            <a:pPr algn="ctr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</a:t>
            </a:r>
          </a:p>
          <a:p>
            <a:pPr algn="ctr"/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Резакина Ирина Степановна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0702"/>
            <a:ext cx="3190573" cy="40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99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148064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35" y="3068960"/>
            <a:ext cx="507605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56022"/>
      </p:ext>
    </p:extLst>
  </p:cSld>
  <p:clrMapOvr>
    <a:masterClrMapping/>
  </p:clrMapOvr>
  <p:transition spd="slow">
    <p:randomBar dir="vert"/>
  </p:transition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" y="116632"/>
            <a:ext cx="4283968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414548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" y="3429000"/>
            <a:ext cx="4283968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41454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01787"/>
      </p:ext>
    </p:extLst>
  </p:cSld>
  <p:clrMapOvr>
    <a:masterClrMapping/>
  </p:clrMapOvr>
  <p:transition spd="slow">
    <p:randomBar dir="vert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 октября 2017 года порог детского сада переступили наши первые воспитанники и оказались в ярком неповторимом мире детства, в котором созданы все условия для насыщенной и интересной жизни детей.</a:t>
            </a:r>
            <a:endParaRPr lang="ru-RU" sz="2400" b="1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2132856"/>
            <a:ext cx="64087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mtClean="0">
                <a:solidFill>
                  <a:srgbClr val="002060"/>
                </a:solidFill>
              </a:rPr>
              <a:t>В нашем детском саду первый юбилей,</a:t>
            </a: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В этот праздник — задорный и яркий</a:t>
            </a: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Мы поздравить спешим всех детей,</a:t>
            </a: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Пусть им  жизнь преподносит подарки,</a:t>
            </a:r>
          </a:p>
          <a:p>
            <a:pPr algn="ctr"/>
            <a:endParaRPr lang="ru-RU" sz="2000" b="1" smtClean="0">
              <a:solidFill>
                <a:srgbClr val="002060"/>
              </a:solidFill>
            </a:endParaRP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Чтобы детство ромашкой цвело,</a:t>
            </a: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Все вокруг им улыбки дарили,</a:t>
            </a: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И все время так сильно везло,</a:t>
            </a: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Чтобы вы всех счастливее были!</a:t>
            </a:r>
          </a:p>
          <a:p>
            <a:pPr algn="ctr"/>
            <a:endParaRPr lang="ru-RU" sz="2000" b="1" smtClean="0">
              <a:solidFill>
                <a:srgbClr val="002060"/>
              </a:solidFill>
            </a:endParaRP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Всем сотрудникам также добра</a:t>
            </a: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И красивой удачи желаем,</a:t>
            </a: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С юбилеем, наш садик, ура,</a:t>
            </a:r>
          </a:p>
          <a:p>
            <a:pPr algn="ctr"/>
            <a:r>
              <a:rPr lang="ru-RU" sz="2000" b="1" smtClean="0">
                <a:solidFill>
                  <a:srgbClr val="002060"/>
                </a:solidFill>
              </a:rPr>
              <a:t>Ты ведь лучший, и это мы знаем!</a:t>
            </a:r>
          </a:p>
        </p:txBody>
      </p:sp>
    </p:spTree>
    <p:extLst>
      <p:ext uri="{BB962C8B-B14F-4D97-AF65-F5344CB8AC3E}">
        <p14:creationId xmlns:p14="http://schemas.microsoft.com/office/powerpoint/2010/main" val="357760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8" y="308992"/>
            <a:ext cx="4392488" cy="3120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8" y="3573015"/>
            <a:ext cx="4395758" cy="3125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00" y="388849"/>
            <a:ext cx="4211960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00" y="3573016"/>
            <a:ext cx="4211960" cy="31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1531"/>
      </p:ext>
    </p:extLst>
  </p:cSld>
  <p:clrMapOvr>
    <a:masterClrMapping/>
  </p:clrMapOvr>
  <p:transition spd="slow">
    <p:randomBar dir="vert"/>
  </p:transition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0323"/>
            <a:ext cx="4876006" cy="6597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1628800"/>
            <a:ext cx="377813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78507"/>
      </p:ext>
    </p:extLst>
  </p:cSld>
  <p:clrMapOvr>
    <a:masterClrMapping/>
  </p:clrMapOvr>
  <p:transition spd="slow">
    <p:randomBar dir="vert"/>
  </p:transition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260648"/>
            <a:ext cx="727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Средняя, старшая группа «Облачко»</a:t>
            </a:r>
            <a:endParaRPr lang="ru-RU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92261"/>
            <a:ext cx="3639050" cy="493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5877272"/>
            <a:ext cx="3279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Ошкина Ольга Борисовна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649" y="5886440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 </a:t>
            </a:r>
          </a:p>
          <a:p>
            <a:pPr algn="ctr"/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Аргузова Евдокия Никифоровна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2" y="783868"/>
            <a:ext cx="3745841" cy="49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4" y="38231"/>
            <a:ext cx="4464496" cy="3390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4" y="3573016"/>
            <a:ext cx="4464496" cy="3277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30524"/>
            <a:ext cx="428396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3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464496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07" y="1556792"/>
            <a:ext cx="4283968" cy="3248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501008"/>
            <a:ext cx="446449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9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143500" cy="6597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0648"/>
            <a:ext cx="3563888" cy="2743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12976"/>
            <a:ext cx="355366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1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5" y="188640"/>
            <a:ext cx="4057368" cy="2924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5" y="3284984"/>
            <a:ext cx="4057368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1572"/>
            <a:ext cx="4536504" cy="2912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77700"/>
            <a:ext cx="4536504" cy="33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88640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Средняя, старшая группа «Солнышко»</a:t>
            </a:r>
            <a:endParaRPr lang="ru-RU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142747"/>
            <a:ext cx="4679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pPr algn="ctr"/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Жаткина Юлия Анатольевна</a:t>
            </a:r>
          </a:p>
          <a:p>
            <a:pPr algn="ctr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 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Сережкина Ирина Леонидовна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16991"/>
            <a:ext cx="3291830" cy="3956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61" y="908720"/>
            <a:ext cx="4149581" cy="53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25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608512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10419"/>
            <a:ext cx="4608512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32856"/>
            <a:ext cx="414602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80267"/>
      </p:ext>
    </p:extLst>
  </p:cSld>
  <p:clrMapOvr>
    <a:masterClrMapping/>
  </p:clrMapOvr>
  <p:transition spd="slow">
    <p:randomBar dir="vert"/>
  </p:transition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" y="116632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6" y="3645024"/>
            <a:ext cx="4491074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34" y="534988"/>
            <a:ext cx="436462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78894"/>
      </p:ext>
    </p:extLst>
  </p:cSld>
  <p:clrMapOvr>
    <a:masterClrMapping/>
  </p:clrMapOvr>
  <p:transition spd="slow">
    <p:randomBar dir="vert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20688"/>
            <a:ext cx="70567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Уважаемые коллеги, хочется от всего сердца поблагодарить Вас за доверие и поддержку, которые царят в коллективе, за продуктивную работу, заставляющую нас развиваться и идти только вперед, за реализацию всех намеченных целей и за вашу искреннюю веру в наше дело! </a:t>
            </a:r>
          </a:p>
          <a:p>
            <a:pPr algn="ctr"/>
            <a:endParaRPr lang="ru-RU" sz="2800" b="1" smtClean="0">
              <a:solidFill>
                <a:srgbClr val="7030A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Пусть каждый наш рабочий день будет окрашен вдохновением, трудолюбием и оптимистичным настроением!</a:t>
            </a:r>
          </a:p>
        </p:txBody>
      </p:sp>
    </p:spTree>
    <p:extLst>
      <p:ext uri="{BB962C8B-B14F-4D97-AF65-F5344CB8AC3E}">
        <p14:creationId xmlns:p14="http://schemas.microsoft.com/office/powerpoint/2010/main" val="294000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" y="-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Старшая, подготовительная группа «Радуга»</a:t>
            </a:r>
            <a:endParaRPr lang="ru-RU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0523" y="5457427"/>
            <a:ext cx="3332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Николашина Динара Фатиховна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76" y="1470372"/>
            <a:ext cx="3131268" cy="3917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1076" y="5598745"/>
            <a:ext cx="3103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</a:t>
            </a:r>
          </a:p>
          <a:p>
            <a:pPr algn="ctr"/>
            <a:r>
              <a:rPr lang="ru-RU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Лимина Гульнара Ряфатевна</a:t>
            </a:r>
            <a:endParaRPr lang="ru-RU" b="1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6" y="1504652"/>
            <a:ext cx="3024336" cy="400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88" y="764520"/>
            <a:ext cx="2880319" cy="38785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328" y="5673838"/>
            <a:ext cx="3069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Князева Анастасия Вячеславовна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Fonovaya_muzyka_-_Dlya_prezentacij_5_(iPleer.fm)">
            <a:hlinkClick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7980" y="125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0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4" y="160187"/>
            <a:ext cx="4283968" cy="3573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4" y="3861048"/>
            <a:ext cx="4283968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187"/>
            <a:ext cx="4427984" cy="3546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17" y="3856887"/>
            <a:ext cx="4420072" cy="30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6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88640"/>
            <a:ext cx="4355976" cy="3240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211960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3645024"/>
            <a:ext cx="4320480" cy="307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1" y="116632"/>
            <a:ext cx="4857175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30089"/>
            <a:ext cx="5865287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9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19" y="61784"/>
            <a:ext cx="4720377" cy="6679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9" y="620688"/>
            <a:ext cx="4020245" cy="50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6768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Старшая, подготовительная  группа «Дельфиненок»</a:t>
            </a:r>
          </a:p>
          <a:p>
            <a:pPr algn="ctr"/>
            <a:endParaRPr lang="ru-RU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8436"/>
            <a:ext cx="2880320" cy="4162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5270039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Белова Татьяна Александровна</a:t>
            </a: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94" y="886654"/>
            <a:ext cx="2690157" cy="3573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2544" y="4583115"/>
            <a:ext cx="4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Юрженкова Эльвира Анатольевна</a:t>
            </a:r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6150" y="4963271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Князева Анастасия Вячеславовна</a:t>
            </a:r>
          </a:p>
          <a:p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</a:t>
            </a:r>
          </a:p>
          <a:p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Татарова Галина Григорьевна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910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4319"/>
            <a:ext cx="4478238" cy="6669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" y="194432"/>
            <a:ext cx="4355976" cy="3234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" y="3742713"/>
            <a:ext cx="4336819" cy="27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40130"/>
      </p:ext>
    </p:extLst>
  </p:cSld>
  <p:clrMapOvr>
    <a:masterClrMapping/>
  </p:clrMapOvr>
  <p:transition spd="slow">
    <p:randomBar dir="vert"/>
  </p:transition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99" y="3569318"/>
            <a:ext cx="4442927" cy="31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99" y="144015"/>
            <a:ext cx="4427984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5" y="548678"/>
            <a:ext cx="4259470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44648"/>
      </p:ext>
    </p:extLst>
  </p:cSld>
  <p:clrMapOvr>
    <a:masterClrMapping/>
  </p:clrMapOvr>
  <p:transition spd="slow">
    <p:randomBar dir="vert"/>
  </p:transition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05790"/>
            <a:ext cx="8820472" cy="641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65138"/>
      </p:ext>
    </p:extLst>
  </p:cSld>
  <p:clrMapOvr>
    <a:masterClrMapping/>
  </p:clrMapOvr>
  <p:transition spd="slow">
    <p:randomBar dir="vert"/>
  </p:transition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6" y="116632"/>
            <a:ext cx="4770276" cy="357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24944"/>
            <a:ext cx="5868144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6602545"/>
      </p:ext>
    </p:extLst>
  </p:cSld>
  <p:clrMapOvr>
    <a:masterClrMapping/>
  </p:clrMapOvr>
  <p:transition spd="slow">
    <p:randomBar dir="vert"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612" y="764704"/>
            <a:ext cx="69847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Предлагаем Вам виртуальную экскурсию протяженностью ровно1 год</a:t>
            </a:r>
            <a:endParaRPr lang="ru-RU" sz="660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</a:p>
          <a:p>
            <a:pPr algn="ctr"/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Стёпина Валентина Васильевна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948264" cy="4797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42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94320"/>
            <a:ext cx="864096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56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4974"/>
            <a:ext cx="4272048" cy="3408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4975"/>
            <a:ext cx="4523568" cy="3408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3" y="3691506"/>
            <a:ext cx="4266279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69" y="3655502"/>
            <a:ext cx="4379552" cy="312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1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19637"/>
            <a:ext cx="4131160" cy="564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72000" y="92332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Никишова Татьяна Егоровна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0" y="830997"/>
            <a:ext cx="4291447" cy="5838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5128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Оператор хлораторной установки – </a:t>
            </a:r>
          </a:p>
          <a:p>
            <a:pPr algn="ctr"/>
            <a:r>
              <a:rPr lang="ru-RU" sz="2400" b="1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Курчаев Сергей Михайлович</a:t>
            </a:r>
            <a:endParaRPr lang="ru-RU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11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464496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92460"/>
            <a:ext cx="4452312" cy="3408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93467"/>
            <a:ext cx="4464496" cy="3130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3593466"/>
            <a:ext cx="4452312" cy="31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69529"/>
      </p:ext>
    </p:extLst>
  </p:cSld>
  <p:clrMapOvr>
    <a:masterClrMapping/>
  </p:clrMapOvr>
  <p:transition spd="slow">
    <p:randomBar dir="vert"/>
  </p:transition>
  <p:timing/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824536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96952"/>
            <a:ext cx="5360250" cy="3717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967" y="0"/>
            <a:ext cx="4138033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766"/>
      </p:ext>
    </p:extLst>
  </p:cSld>
  <p:clrMapOvr>
    <a:masterClrMapping/>
  </p:clrMapOvr>
  <p:transition spd="slow">
    <p:randomBar dir="vert"/>
  </p:transition>
  <p:timing/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16632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 «Полянка»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 младшая группа «Львята»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56" y="947628"/>
            <a:ext cx="2841283" cy="3993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8498" y="5157191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Сединина 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Наталья Викторовна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19" y="1266880"/>
            <a:ext cx="3039802" cy="4324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89603" y="5727256"/>
            <a:ext cx="3077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</a:t>
            </a:r>
          </a:p>
          <a:p>
            <a:pPr algn="ctr"/>
            <a:r>
              <a:rPr lang="ru-RU" sz="20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Бахарева Наталья Васильевна</a:t>
            </a:r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" y="947628"/>
            <a:ext cx="2888971" cy="39935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5157192"/>
            <a:ext cx="272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Сетяева Нина Александровна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8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4752528" cy="3456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69" y="753546"/>
            <a:ext cx="3867894" cy="5350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9648"/>
            <a:ext cx="4752528" cy="30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3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1783611"/>
            <a:ext cx="4823520" cy="3406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716016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46355"/>
            <a:ext cx="471601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6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247298"/>
            <a:ext cx="4686826" cy="6507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31460"/>
            <a:ext cx="4644008" cy="3369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" y="3632468"/>
            <a:ext cx="465960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4059" y="116632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</a:t>
            </a:r>
            <a:endParaRPr lang="ru-RU" sz="4800" b="1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43" y="3140968"/>
            <a:ext cx="5148064" cy="3580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33030"/>
            <a:ext cx="4392488" cy="292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655049"/>
      </p:ext>
    </p:extLst>
  </p:cSld>
  <p:clrMapOvr>
    <a:masterClrMapping/>
  </p:clrMapOvr>
  <p:transition spd="slow">
    <p:randomBar dir="vert"/>
  </p:transition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166327"/>
            <a:ext cx="867645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8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33265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 младшая группа «Малинка»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4053370" cy="5266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780" y="1610168"/>
            <a:ext cx="4554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Воспитаели:</a:t>
            </a:r>
          </a:p>
          <a:p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Воронова Зинаида Федоровна</a:t>
            </a:r>
          </a:p>
          <a:p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Ушмаева Инна Владимировна</a:t>
            </a:r>
          </a:p>
          <a:p>
            <a:endParaRPr lang="ru-RU" sz="24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воспитателя:</a:t>
            </a:r>
          </a:p>
          <a:p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Сарыгина Раиса Николаевна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Fonovaya_muzyka_-_Dlya_prezentacij_5_(iPleer.fm)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3802" y="27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0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5" y="368660"/>
            <a:ext cx="8604448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767311"/>
      </p:ext>
    </p:extLst>
  </p:cSld>
  <p:clrMapOvr>
    <a:masterClrMapping/>
  </p:clrMapOvr>
  <p:transition spd="slow">
    <p:randomBar dir="vert"/>
  </p:transition>
  <p:timing/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56252" y="404664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Учитель-Логопед – </a:t>
            </a:r>
          </a:p>
          <a:p>
            <a:pPr algn="ctr"/>
            <a:r>
              <a:rPr lang="ru-RU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Парфилкина 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Анастасия Николаевна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35" y="1741757"/>
            <a:ext cx="3528392" cy="5002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6" y="2352489"/>
            <a:ext cx="475785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8760"/>
            <a:ext cx="5868144" cy="3933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8335"/>
            <a:ext cx="417646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1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6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Крымская Ирина Николаевна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4721"/>
            <a:ext cx="4026223" cy="5488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35597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38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04663"/>
            <a:ext cx="8532440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196165"/>
      </p:ext>
    </p:extLst>
  </p:cSld>
  <p:clrMapOvr>
    <a:masterClrMapping/>
  </p:clrMapOvr>
  <p:transition spd="slow">
    <p:randomBar dir="vert"/>
  </p:transition>
  <p:timing/>
</p:sld>
</file>

<file path=ppt/slides/slide6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980728"/>
            <a:ext cx="7956376" cy="5661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1663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Психолог</a:t>
            </a:r>
            <a:r>
              <a:rPr lang="ru-RU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Горбунова Светлана Геннадьевна</a:t>
            </a:r>
            <a:endParaRPr lang="ru-RU" sz="32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37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46" y="188640"/>
            <a:ext cx="6698307" cy="410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653136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 по АХЧ – </a:t>
            </a:r>
          </a:p>
          <a:p>
            <a:pPr algn="ctr"/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Козлов Александр Иванович</a:t>
            </a:r>
          </a:p>
          <a:p>
            <a:pPr algn="ctr"/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Старший воспитатель – </a:t>
            </a:r>
          </a:p>
          <a:p>
            <a:pPr algn="ctr"/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Балашова Александра Николаевна</a:t>
            </a:r>
          </a:p>
          <a:p>
            <a:pPr algn="ctr"/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Делопроизводитель – Рузаева Ольга Викторовна</a:t>
            </a:r>
            <a:endParaRPr lang="ru-RU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128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16025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ПИЩЕБЛОК</a:t>
            </a:r>
            <a:endParaRPr lang="ru-RU" sz="40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968534"/>
            <a:ext cx="4176464" cy="5454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70" y="978025"/>
            <a:ext cx="437195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40968"/>
            <a:ext cx="5004048" cy="3508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862"/>
            <a:ext cx="4968552" cy="370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04048" y="532182"/>
            <a:ext cx="3419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Заведующий – Сёмина Ольга Владимировна</a:t>
            </a:r>
            <a:endParaRPr lang="ru-RU" sz="3600" b="1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33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1052736"/>
            <a:ext cx="7668344" cy="5544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7828" y="0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Медицинская сестра – </a:t>
            </a:r>
          </a:p>
          <a:p>
            <a:pPr algn="ctr"/>
            <a:r>
              <a:rPr lang="ru-RU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Ждакаева Елена Васильевна</a:t>
            </a:r>
            <a:endParaRPr lang="ru-RU" sz="3200" b="1">
              <a:solidFill>
                <a:srgbClr val="FFC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6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94473"/>
            <a:ext cx="8712968" cy="64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39652" y="202331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Помощники воспитателей</a:t>
            </a:r>
            <a:endParaRPr lang="ru-RU" sz="3600" b="1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5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310343"/>
            <a:ext cx="867645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35745"/>
      </p:ext>
    </p:extLst>
  </p:cSld>
  <p:clrMapOvr>
    <a:masterClrMapping/>
  </p:clrMapOvr>
  <p:transition spd="slow">
    <p:randomBar dir="vert"/>
  </p:transition>
  <p:timing/>
</p:sld>
</file>

<file path=ppt/slides/slide7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64001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60947"/>
            <a:ext cx="4819528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512" y="3933056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Голозубова </a:t>
            </a:r>
          </a:p>
          <a:p>
            <a:pPr algn="ctr"/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Галина Сергеевна</a:t>
            </a:r>
            <a:endParaRPr lang="ru-RU" sz="2800" b="1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1916832"/>
            <a:ext cx="36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Кирюшина </a:t>
            </a:r>
          </a:p>
          <a:p>
            <a:pPr algn="ctr"/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Галина Ивановна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2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086708" cy="5472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72" y="238336"/>
            <a:ext cx="3942692" cy="5422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708221"/>
            <a:ext cx="401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Лагутко </a:t>
            </a:r>
          </a:p>
          <a:p>
            <a:pPr algn="ctr"/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Татьяна Викторовна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8420" y="5708221"/>
            <a:ext cx="3942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Буянова </a:t>
            </a:r>
          </a:p>
          <a:p>
            <a:pPr algn="ctr"/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Светлана Михайловна</a:t>
            </a:r>
            <a:endParaRPr lang="ru-RU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841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3"/>
            <a:ext cx="4139952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66" y="202412"/>
            <a:ext cx="4573016" cy="3345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2" t="10122" r="1012" b="12580"/>
          <a:stretch>
            <a:fillRect/>
          </a:stretch>
        </p:blipFill>
        <p:spPr>
          <a:xfrm>
            <a:off x="1684022" y="3329610"/>
            <a:ext cx="5364088" cy="331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7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1"/>
            <a:ext cx="4283968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45630"/>
            <a:ext cx="4283968" cy="3123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063"/>
            <a:ext cx="4463480" cy="3312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80" y="3504496"/>
            <a:ext cx="4463480" cy="31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66066"/>
      </p:ext>
    </p:extLst>
  </p:cSld>
  <p:clrMapOvr>
    <a:masterClrMapping/>
  </p:clrMapOvr>
  <p:transition spd="slow">
    <p:randomBar dir="vert"/>
  </p:transition>
  <p:timing/>
</p:sld>
</file>

<file path=ppt/slides/slide7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4536504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6632"/>
            <a:ext cx="4783460" cy="6624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2264"/>
            <a:ext cx="4211960" cy="3079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805264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Поздравляем!!!</a:t>
            </a:r>
            <a:endParaRPr lang="ru-RU" sz="4800">
              <a:solidFill>
                <a:srgbClr val="FFFF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2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33473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Первая младшая группа «Львята»,</a:t>
            </a:r>
          </a:p>
          <a:p>
            <a:pPr algn="ctr"/>
            <a:r>
              <a:rPr lang="ru-RU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Вторая младшая группа «Капитошка»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8" y="1026908"/>
            <a:ext cx="2808312" cy="3933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08" y="1016476"/>
            <a:ext cx="2959189" cy="4011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53044" y="4993317"/>
            <a:ext cx="356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Ахмадуллина Альфия</a:t>
            </a:r>
            <a:endParaRPr lang="ru-RU" sz="2400" b="1" smtClean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Виловна</a:t>
            </a:r>
            <a:endParaRPr lang="ru-RU" sz="2400" b="1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7590" y="5007773"/>
            <a:ext cx="286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Попкова Галина Алексеевна</a:t>
            </a:r>
            <a:endParaRPr lang="ru-RU" sz="2400" b="1">
              <a:solidFill>
                <a:srgbClr val="00B0F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9428" y="5174143"/>
            <a:ext cx="3659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Помощник воспитателя – </a:t>
            </a:r>
          </a:p>
          <a:p>
            <a:pPr algn="ctr"/>
            <a:r>
              <a:rPr lang="ru-RU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Скрябина Наталья Николаевна</a:t>
            </a:r>
            <a:endParaRPr lang="ru-RU" b="1" i="1">
              <a:solidFill>
                <a:srgbClr val="00B0F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10" y="1031844"/>
            <a:ext cx="2931790" cy="39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39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211960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22412"/>
            <a:ext cx="3579862" cy="5013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421196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99338"/>
      </p:ext>
    </p:extLst>
  </p:cSld>
  <p:clrMapOvr>
    <a:masterClrMapping/>
  </p:clrMapOvr>
  <p:transition spd="slow">
    <p:randomBar dir="vert"/>
  </p:transition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Hewlett-Packard Company</Company>
  <PresentationFormat>On-screen Show (4:3)</PresentationFormat>
  <Paragraphs>115</Paragraphs>
  <Slides>77</Slides>
  <Notes>0</Notes>
  <TotalTime>471</TotalTime>
  <HiddenSlides>0</HiddenSlides>
  <MMClips>4</MMClips>
  <ScaleCrop>0</ScaleCrop>
  <HeadingPairs>
    <vt:vector baseType="variant" size="6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baseType="lpstr" size="81">
      <vt:lpstr>Arial</vt:lpstr>
      <vt:lpstr>Calibri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Star</dc:creator>
  <cp:lastModifiedBy>Star</cp:lastModifiedBy>
  <cp:revision>43</cp:revision>
  <dcterms:created xsi:type="dcterms:W3CDTF">2018-10-03T08:53:15Z</dcterms:created>
  <dcterms:modified xsi:type="dcterms:W3CDTF">2024-01-31T12:49:02Z</dcterms:modified>
</cp:coreProperties>
</file>